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90" r:id="rId6"/>
    <p:sldMasterId id="2147483704" r:id="rId7"/>
    <p:sldMasterId id="2147483722" r:id="rId8"/>
    <p:sldMasterId id="2147483734" r:id="rId9"/>
    <p:sldMasterId id="2147483746" r:id="rId10"/>
    <p:sldMasterId id="2147483758" r:id="rId11"/>
    <p:sldMasterId id="2147483772" r:id="rId12"/>
  </p:sldMasterIdLst>
  <p:notesMasterIdLst>
    <p:notesMasterId r:id="rId26"/>
  </p:notesMasterIdLst>
  <p:sldIdLst>
    <p:sldId id="303" r:id="rId13"/>
    <p:sldId id="277" r:id="rId14"/>
    <p:sldId id="279" r:id="rId15"/>
    <p:sldId id="281" r:id="rId16"/>
    <p:sldId id="284" r:id="rId17"/>
    <p:sldId id="287" r:id="rId18"/>
    <p:sldId id="302" r:id="rId19"/>
    <p:sldId id="291" r:id="rId20"/>
    <p:sldId id="293" r:id="rId21"/>
    <p:sldId id="295" r:id="rId22"/>
    <p:sldId id="297" r:id="rId23"/>
    <p:sldId id="299" r:id="rId24"/>
    <p:sldId id="30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C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88" d="100"/>
          <a:sy n="88" d="100"/>
        </p:scale>
        <p:origin x="494" y="53"/>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2DD53-C172-4F7A-A251-2447820E65F9}" type="datetimeFigureOut">
              <a:rPr lang="en-US" smtClean="0"/>
              <a:t>5/8/2020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845F5-BC0A-4CC7-A5A4-E5B03626C4D8}" type="slidenum">
              <a:rPr lang="en-US" smtClean="0"/>
              <a:t>‹#›</a:t>
            </a:fld>
            <a:endParaRPr lang="en-US"/>
          </a:p>
        </p:txBody>
      </p:sp>
    </p:spTree>
    <p:extLst>
      <p:ext uri="{BB962C8B-B14F-4D97-AF65-F5344CB8AC3E}">
        <p14:creationId xmlns:p14="http://schemas.microsoft.com/office/powerpoint/2010/main" val="1964628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18273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7985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91DF73-692B-488C-BF0E-67BE79416443}"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045B27-BA41-484E-B449-E8758E23C597}" type="slidenum">
              <a:rPr lang="en-US" smtClean="0"/>
              <a:t>‹#›</a:t>
            </a:fld>
            <a:endParaRPr lang="en-US"/>
          </a:p>
        </p:txBody>
      </p:sp>
    </p:spTree>
    <p:extLst>
      <p:ext uri="{BB962C8B-B14F-4D97-AF65-F5344CB8AC3E}">
        <p14:creationId xmlns:p14="http://schemas.microsoft.com/office/powerpoint/2010/main" val="3112136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91DF73-692B-488C-BF0E-67BE79416443}"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045B27-BA41-484E-B449-E8758E23C597}" type="slidenum">
              <a:rPr lang="en-US" smtClean="0"/>
              <a:t>‹#›</a:t>
            </a:fld>
            <a:endParaRPr lang="en-US"/>
          </a:p>
        </p:txBody>
      </p:sp>
    </p:spTree>
    <p:extLst>
      <p:ext uri="{BB962C8B-B14F-4D97-AF65-F5344CB8AC3E}">
        <p14:creationId xmlns:p14="http://schemas.microsoft.com/office/powerpoint/2010/main" val="3177922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91DF73-692B-488C-BF0E-67BE79416443}"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045B27-BA41-484E-B449-E8758E23C597}" type="slidenum">
              <a:rPr lang="en-US" smtClean="0"/>
              <a:t>‹#›</a:t>
            </a:fld>
            <a:endParaRPr lang="en-US"/>
          </a:p>
        </p:txBody>
      </p:sp>
    </p:spTree>
    <p:extLst>
      <p:ext uri="{BB962C8B-B14F-4D97-AF65-F5344CB8AC3E}">
        <p14:creationId xmlns:p14="http://schemas.microsoft.com/office/powerpoint/2010/main" val="3286607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491" y="1828800"/>
            <a:ext cx="8231744" cy="2895600"/>
          </a:xfrm>
        </p:spPr>
        <p:txBody>
          <a:bodyPr anchor="b">
            <a:normAutofit/>
          </a:bodyPr>
          <a:lstStyle>
            <a:lvl1pPr>
              <a:lnSpc>
                <a:spcPct val="80000"/>
              </a:lnSpc>
              <a:defRPr sz="6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1065490" y="4800600"/>
            <a:ext cx="8231744"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221151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5/8/2020</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3706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891" y="2514600"/>
            <a:ext cx="8694663" cy="2819400"/>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065491" y="5410201"/>
            <a:ext cx="8689596"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5/8/2020</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5066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05174" y="1905001"/>
            <a:ext cx="442075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30806" y="1905001"/>
            <a:ext cx="4420751"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5/8/2020</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98397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808" y="1905000"/>
            <a:ext cx="441770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808" y="2743201"/>
            <a:ext cx="441770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51489" y="1905000"/>
            <a:ext cx="441770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1489" y="2743201"/>
            <a:ext cx="441770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5/8/2020</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96615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03F41C87-7AD9-4845-A077-840E4A0F3F06}" type="datetimeFigureOut">
              <a:rPr lang="en-US"/>
              <a:t>5/8/2020</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94454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03F41C87-7AD9-4845-A077-840E4A0F3F06}" type="datetimeFigureOut">
              <a:rPr lang="en-US"/>
              <a:t>5/8/2020</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513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879" y="1905000"/>
            <a:ext cx="3597544" cy="2667000"/>
          </a:xfrm>
        </p:spPr>
        <p:txBody>
          <a:bodyPr anchor="b">
            <a:noAutofit/>
          </a:bodyPr>
          <a:lstStyle>
            <a:lvl1pPr algn="l">
              <a:lnSpc>
                <a:spcPct val="90000"/>
              </a:lnSpc>
              <a:defRPr sz="3600" b="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491" y="4648200"/>
            <a:ext cx="3582332"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952704" y="685800"/>
            <a:ext cx="6402467"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03F41C87-7AD9-4845-A077-840E4A0F3F06}" type="datetimeFigureOut">
              <a:rPr lang="en-US"/>
              <a:t>5/8/2020</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90298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91DF73-692B-488C-BF0E-67BE79416443}"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045B27-BA41-484E-B449-E8758E23C597}" type="slidenum">
              <a:rPr lang="en-US" smtClean="0"/>
              <a:t>‹#›</a:t>
            </a:fld>
            <a:endParaRPr lang="en-US"/>
          </a:p>
        </p:txBody>
      </p:sp>
    </p:spTree>
    <p:extLst>
      <p:ext uri="{BB962C8B-B14F-4D97-AF65-F5344CB8AC3E}">
        <p14:creationId xmlns:p14="http://schemas.microsoft.com/office/powerpoint/2010/main" val="2706652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879" y="1905000"/>
            <a:ext cx="3597544" cy="2667000"/>
          </a:xfrm>
        </p:spPr>
        <p:txBody>
          <a:bodyPr anchor="b">
            <a:normAutofit/>
          </a:bodyPr>
          <a:lstStyle>
            <a:lvl1pPr algn="l">
              <a:lnSpc>
                <a:spcPct val="90000"/>
              </a:lnSpc>
              <a:defRPr sz="360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491" y="4648200"/>
            <a:ext cx="3582332"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2704" y="685800"/>
            <a:ext cx="6402466"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5/8/2020</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65443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5/8/2020</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91131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794" y="381001"/>
            <a:ext cx="1524398"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809" y="381001"/>
            <a:ext cx="7393324"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5/8/2020</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41295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45234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5/8/2020</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689" y="5679060"/>
            <a:ext cx="3243072" cy="1042416"/>
          </a:xfrm>
          <a:prstGeom prst="rect">
            <a:avLst/>
          </a:prstGeom>
        </p:spPr>
      </p:pic>
    </p:spTree>
    <p:extLst>
      <p:ext uri="{BB962C8B-B14F-4D97-AF65-F5344CB8AC3E}">
        <p14:creationId xmlns:p14="http://schemas.microsoft.com/office/powerpoint/2010/main" val="2530337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1E1C7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4775B2E-D9BF-4176-8281-E703116D8E45}"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8FD0731-83E4-47C3-839D-0D6B8CA88CDA}" type="slidenum">
              <a:rPr lang="en-US" smtClean="0"/>
              <a:t>‹#›</a:t>
            </a:fld>
            <a:endParaRPr lang="en-US"/>
          </a:p>
        </p:txBody>
      </p:sp>
      <p:sp>
        <p:nvSpPr>
          <p:cNvPr id="9" name="Rectangle 8"/>
          <p:cNvSpPr/>
          <p:nvPr userDrawn="1"/>
        </p:nvSpPr>
        <p:spPr>
          <a:xfrm>
            <a:off x="11407133" y="6254496"/>
            <a:ext cx="704039" cy="369332"/>
          </a:xfrm>
          <a:prstGeom prst="rect">
            <a:avLst/>
          </a:prstGeom>
        </p:spPr>
        <p:txBody>
          <a:bodyPr wrap="none">
            <a:spAutoFit/>
          </a:bodyPr>
          <a:lstStyle/>
          <a:p>
            <a:pPr algn="ctr"/>
            <a:r>
              <a:rPr lang="en-US" sz="1800" dirty="0">
                <a:solidFill>
                  <a:srgbClr val="0C8040"/>
                </a:solidFill>
              </a:rPr>
              <a:t>[ </a:t>
            </a:r>
            <a:fld id="{25D9463A-F79C-4B9F-8C3A-90A05711782A}" type="slidenum">
              <a:rPr lang="en-US" sz="1800" smtClean="0">
                <a:solidFill>
                  <a:srgbClr val="0C8040"/>
                </a:solidFill>
              </a:rPr>
              <a:pPr algn="ctr"/>
              <a:t>‹#›</a:t>
            </a:fld>
            <a:r>
              <a:rPr lang="en-US" sz="1800" dirty="0">
                <a:solidFill>
                  <a:srgbClr val="0C8040"/>
                </a:solidFill>
              </a:rPr>
              <a:t> ]</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689" y="5679060"/>
            <a:ext cx="3243072" cy="1042416"/>
          </a:xfrm>
          <a:prstGeom prst="rect">
            <a:avLst/>
          </a:prstGeom>
        </p:spPr>
      </p:pic>
    </p:spTree>
    <p:extLst>
      <p:ext uri="{BB962C8B-B14F-4D97-AF65-F5344CB8AC3E}">
        <p14:creationId xmlns:p14="http://schemas.microsoft.com/office/powerpoint/2010/main" val="62818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775B2E-D9BF-4176-8281-E703116D8E45}"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8FD0731-83E4-47C3-839D-0D6B8CA88CDA}" type="slidenum">
              <a:rPr lang="en-US" smtClean="0"/>
              <a:t>‹#›</a:t>
            </a:fld>
            <a:endParaRPr lang="en-US"/>
          </a:p>
        </p:txBody>
      </p:sp>
      <p:sp>
        <p:nvSpPr>
          <p:cNvPr id="12" name="Rectangle 11"/>
          <p:cNvSpPr/>
          <p:nvPr userDrawn="1"/>
        </p:nvSpPr>
        <p:spPr>
          <a:xfrm>
            <a:off x="11407133" y="6254496"/>
            <a:ext cx="704039" cy="369332"/>
          </a:xfrm>
          <a:prstGeom prst="rect">
            <a:avLst/>
          </a:prstGeom>
        </p:spPr>
        <p:txBody>
          <a:bodyPr wrap="none">
            <a:spAutoFit/>
          </a:bodyPr>
          <a:lstStyle/>
          <a:p>
            <a:pPr algn="ctr"/>
            <a:r>
              <a:rPr lang="en-US" sz="1800" dirty="0">
                <a:solidFill>
                  <a:srgbClr val="0C8040"/>
                </a:solidFill>
              </a:rPr>
              <a:t>[ </a:t>
            </a:r>
            <a:fld id="{25D9463A-F79C-4B9F-8C3A-90A05711782A}" type="slidenum">
              <a:rPr lang="en-US" sz="1800" smtClean="0">
                <a:solidFill>
                  <a:srgbClr val="0C8040"/>
                </a:solidFill>
              </a:rPr>
              <a:pPr algn="ctr"/>
              <a:t>‹#›</a:t>
            </a:fld>
            <a:r>
              <a:rPr lang="en-US" sz="1800" dirty="0">
                <a:solidFill>
                  <a:srgbClr val="0C8040"/>
                </a:solidFill>
              </a:rPr>
              <a:t> ]</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689" y="5679060"/>
            <a:ext cx="3243072" cy="1042416"/>
          </a:xfrm>
          <a:prstGeom prst="rect">
            <a:avLst/>
          </a:prstGeom>
        </p:spPr>
      </p:pic>
    </p:spTree>
    <p:extLst>
      <p:ext uri="{BB962C8B-B14F-4D97-AF65-F5344CB8AC3E}">
        <p14:creationId xmlns:p14="http://schemas.microsoft.com/office/powerpoint/2010/main" val="4246572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775B2E-D9BF-4176-8281-E703116D8E45}" type="datetimeFigureOut">
              <a:rPr lang="en-US" smtClean="0"/>
              <a:t>5/8/2020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58FD0731-83E4-47C3-839D-0D6B8CA88CDA}" type="slidenum">
              <a:rPr lang="en-US" smtClean="0"/>
              <a:t>‹#›</a:t>
            </a:fld>
            <a:endParaRPr lang="en-US"/>
          </a:p>
        </p:txBody>
      </p:sp>
      <p:sp>
        <p:nvSpPr>
          <p:cNvPr id="14" name="Rectangle 13"/>
          <p:cNvSpPr/>
          <p:nvPr userDrawn="1"/>
        </p:nvSpPr>
        <p:spPr>
          <a:xfrm>
            <a:off x="11407133" y="6254496"/>
            <a:ext cx="704039" cy="369332"/>
          </a:xfrm>
          <a:prstGeom prst="rect">
            <a:avLst/>
          </a:prstGeom>
        </p:spPr>
        <p:txBody>
          <a:bodyPr wrap="none">
            <a:spAutoFit/>
          </a:bodyPr>
          <a:lstStyle/>
          <a:p>
            <a:pPr algn="ctr"/>
            <a:r>
              <a:rPr lang="en-US" sz="1800" dirty="0">
                <a:solidFill>
                  <a:srgbClr val="0C8040"/>
                </a:solidFill>
              </a:rPr>
              <a:t>[ </a:t>
            </a:r>
            <a:fld id="{25D9463A-F79C-4B9F-8C3A-90A05711782A}" type="slidenum">
              <a:rPr lang="en-US" sz="1800" smtClean="0">
                <a:solidFill>
                  <a:srgbClr val="0C8040"/>
                </a:solidFill>
              </a:rPr>
              <a:pPr algn="ctr"/>
              <a:t>‹#›</a:t>
            </a:fld>
            <a:r>
              <a:rPr lang="en-US" sz="1800" dirty="0">
                <a:solidFill>
                  <a:srgbClr val="0C8040"/>
                </a:solidFill>
              </a:rPr>
              <a:t> ]</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689" y="5679060"/>
            <a:ext cx="3243072" cy="1042416"/>
          </a:xfrm>
          <a:prstGeom prst="rect">
            <a:avLst/>
          </a:prstGeom>
        </p:spPr>
      </p:pic>
    </p:spTree>
    <p:extLst>
      <p:ext uri="{BB962C8B-B14F-4D97-AF65-F5344CB8AC3E}">
        <p14:creationId xmlns:p14="http://schemas.microsoft.com/office/powerpoint/2010/main" val="1498532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775B2E-D9BF-4176-8281-E703116D8E45}" type="datetimeFigureOut">
              <a:rPr lang="en-US" smtClean="0"/>
              <a:t>5/8/2020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58FD0731-83E4-47C3-839D-0D6B8CA88CDA}" type="slidenum">
              <a:rPr lang="en-US" smtClean="0"/>
              <a:t>‹#›</a:t>
            </a:fld>
            <a:endParaRPr lang="en-US"/>
          </a:p>
        </p:txBody>
      </p:sp>
      <p:sp>
        <p:nvSpPr>
          <p:cNvPr id="10" name="Rectangle 9"/>
          <p:cNvSpPr/>
          <p:nvPr userDrawn="1"/>
        </p:nvSpPr>
        <p:spPr>
          <a:xfrm>
            <a:off x="11407133" y="6254496"/>
            <a:ext cx="704039" cy="369332"/>
          </a:xfrm>
          <a:prstGeom prst="rect">
            <a:avLst/>
          </a:prstGeom>
        </p:spPr>
        <p:txBody>
          <a:bodyPr wrap="none">
            <a:spAutoFit/>
          </a:bodyPr>
          <a:lstStyle/>
          <a:p>
            <a:pPr algn="ctr"/>
            <a:r>
              <a:rPr lang="en-US" sz="1800" dirty="0">
                <a:solidFill>
                  <a:srgbClr val="0C8040"/>
                </a:solidFill>
              </a:rPr>
              <a:t>[ </a:t>
            </a:r>
            <a:fld id="{25D9463A-F79C-4B9F-8C3A-90A05711782A}" type="slidenum">
              <a:rPr lang="en-US" sz="1800" smtClean="0">
                <a:solidFill>
                  <a:srgbClr val="0C8040"/>
                </a:solidFill>
              </a:rPr>
              <a:pPr algn="ctr"/>
              <a:t>‹#›</a:t>
            </a:fld>
            <a:r>
              <a:rPr lang="en-US" sz="1800" dirty="0">
                <a:solidFill>
                  <a:srgbClr val="0C8040"/>
                </a:solidFill>
              </a:rPr>
              <a:t>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689" y="5679060"/>
            <a:ext cx="3243072" cy="1042416"/>
          </a:xfrm>
          <a:prstGeom prst="rect">
            <a:avLst/>
          </a:prstGeom>
        </p:spPr>
      </p:pic>
    </p:spTree>
    <p:extLst>
      <p:ext uri="{BB962C8B-B14F-4D97-AF65-F5344CB8AC3E}">
        <p14:creationId xmlns:p14="http://schemas.microsoft.com/office/powerpoint/2010/main" val="2889471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775B2E-D9BF-4176-8281-E703116D8E45}" type="datetimeFigureOut">
              <a:rPr lang="en-US" smtClean="0"/>
              <a:t>5/8/2020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58FD0731-83E4-47C3-839D-0D6B8CA88CDA}" type="slidenum">
              <a:rPr lang="en-US" smtClean="0"/>
              <a:t>‹#›</a:t>
            </a:fld>
            <a:endParaRPr lang="en-US"/>
          </a:p>
        </p:txBody>
      </p:sp>
      <p:sp>
        <p:nvSpPr>
          <p:cNvPr id="10" name="Rectangle 9"/>
          <p:cNvSpPr/>
          <p:nvPr userDrawn="1"/>
        </p:nvSpPr>
        <p:spPr>
          <a:xfrm>
            <a:off x="11407133" y="6254496"/>
            <a:ext cx="704039" cy="369332"/>
          </a:xfrm>
          <a:prstGeom prst="rect">
            <a:avLst/>
          </a:prstGeom>
        </p:spPr>
        <p:txBody>
          <a:bodyPr wrap="none">
            <a:spAutoFit/>
          </a:bodyPr>
          <a:lstStyle/>
          <a:p>
            <a:pPr algn="ctr"/>
            <a:r>
              <a:rPr lang="en-US" sz="1800" dirty="0">
                <a:solidFill>
                  <a:srgbClr val="0C8040"/>
                </a:solidFill>
              </a:rPr>
              <a:t>[ </a:t>
            </a:r>
            <a:fld id="{25D9463A-F79C-4B9F-8C3A-90A05711782A}" type="slidenum">
              <a:rPr lang="en-US" sz="1800" smtClean="0">
                <a:solidFill>
                  <a:srgbClr val="0C8040"/>
                </a:solidFill>
              </a:rPr>
              <a:pPr algn="ctr"/>
              <a:t>‹#›</a:t>
            </a:fld>
            <a:r>
              <a:rPr lang="en-US" sz="1800" dirty="0">
                <a:solidFill>
                  <a:srgbClr val="0C8040"/>
                </a:solidFill>
              </a:rPr>
              <a:t> ]</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689" y="5679060"/>
            <a:ext cx="3243072" cy="1042416"/>
          </a:xfrm>
          <a:prstGeom prst="rect">
            <a:avLst/>
          </a:prstGeom>
        </p:spPr>
      </p:pic>
    </p:spTree>
    <p:extLst>
      <p:ext uri="{BB962C8B-B14F-4D97-AF65-F5344CB8AC3E}">
        <p14:creationId xmlns:p14="http://schemas.microsoft.com/office/powerpoint/2010/main" val="3139267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91DF73-692B-488C-BF0E-67BE79416443}"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045B27-BA41-484E-B449-E8758E23C597}" type="slidenum">
              <a:rPr lang="en-US" smtClean="0"/>
              <a:t>‹#›</a:t>
            </a:fld>
            <a:endParaRPr lang="en-US"/>
          </a:p>
        </p:txBody>
      </p:sp>
    </p:spTree>
    <p:extLst>
      <p:ext uri="{BB962C8B-B14F-4D97-AF65-F5344CB8AC3E}">
        <p14:creationId xmlns:p14="http://schemas.microsoft.com/office/powerpoint/2010/main" val="39294280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775B2E-D9BF-4176-8281-E703116D8E45}"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8FD0731-83E4-47C3-839D-0D6B8CA88CDA}" type="slidenum">
              <a:rPr lang="en-US" smtClean="0"/>
              <a:t>‹#›</a:t>
            </a:fld>
            <a:endParaRPr lang="en-US"/>
          </a:p>
        </p:txBody>
      </p:sp>
      <p:sp>
        <p:nvSpPr>
          <p:cNvPr id="12" name="Rectangle 11"/>
          <p:cNvSpPr/>
          <p:nvPr userDrawn="1"/>
        </p:nvSpPr>
        <p:spPr>
          <a:xfrm>
            <a:off x="11407133" y="6254496"/>
            <a:ext cx="704039" cy="369332"/>
          </a:xfrm>
          <a:prstGeom prst="rect">
            <a:avLst/>
          </a:prstGeom>
        </p:spPr>
        <p:txBody>
          <a:bodyPr wrap="none">
            <a:spAutoFit/>
          </a:bodyPr>
          <a:lstStyle/>
          <a:p>
            <a:pPr algn="ctr"/>
            <a:r>
              <a:rPr lang="en-US" sz="1800" dirty="0">
                <a:solidFill>
                  <a:srgbClr val="0C8040"/>
                </a:solidFill>
              </a:rPr>
              <a:t>[ </a:t>
            </a:r>
            <a:fld id="{25D9463A-F79C-4B9F-8C3A-90A05711782A}" type="slidenum">
              <a:rPr lang="en-US" sz="1800" smtClean="0">
                <a:solidFill>
                  <a:srgbClr val="0C8040"/>
                </a:solidFill>
              </a:rPr>
              <a:pPr algn="ctr"/>
              <a:t>‹#›</a:t>
            </a:fld>
            <a:r>
              <a:rPr lang="en-US" sz="1800" dirty="0">
                <a:solidFill>
                  <a:srgbClr val="0C8040"/>
                </a:solidFill>
              </a:rPr>
              <a:t> ]</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689" y="5679060"/>
            <a:ext cx="3243072" cy="1042416"/>
          </a:xfrm>
          <a:prstGeom prst="rect">
            <a:avLst/>
          </a:prstGeom>
        </p:spPr>
      </p:pic>
    </p:spTree>
    <p:extLst>
      <p:ext uri="{BB962C8B-B14F-4D97-AF65-F5344CB8AC3E}">
        <p14:creationId xmlns:p14="http://schemas.microsoft.com/office/powerpoint/2010/main" val="1742673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775B2E-D9BF-4176-8281-E703116D8E45}"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8FD0731-83E4-47C3-839D-0D6B8CA88CDA}" type="slidenum">
              <a:rPr lang="en-US" smtClean="0"/>
              <a:t>‹#›</a:t>
            </a:fld>
            <a:endParaRPr lang="en-US"/>
          </a:p>
        </p:txBody>
      </p:sp>
      <p:sp>
        <p:nvSpPr>
          <p:cNvPr id="12" name="Rectangle 11"/>
          <p:cNvSpPr/>
          <p:nvPr userDrawn="1"/>
        </p:nvSpPr>
        <p:spPr>
          <a:xfrm>
            <a:off x="11407133" y="6254496"/>
            <a:ext cx="704039" cy="369332"/>
          </a:xfrm>
          <a:prstGeom prst="rect">
            <a:avLst/>
          </a:prstGeom>
        </p:spPr>
        <p:txBody>
          <a:bodyPr wrap="none">
            <a:spAutoFit/>
          </a:bodyPr>
          <a:lstStyle/>
          <a:p>
            <a:pPr algn="ctr"/>
            <a:r>
              <a:rPr lang="en-US" sz="1800" dirty="0">
                <a:solidFill>
                  <a:srgbClr val="0C8040"/>
                </a:solidFill>
              </a:rPr>
              <a:t>[ </a:t>
            </a:r>
            <a:fld id="{25D9463A-F79C-4B9F-8C3A-90A05711782A}" type="slidenum">
              <a:rPr lang="en-US" sz="1800" smtClean="0">
                <a:solidFill>
                  <a:srgbClr val="0C8040"/>
                </a:solidFill>
              </a:rPr>
              <a:pPr algn="ctr"/>
              <a:t>‹#›</a:t>
            </a:fld>
            <a:r>
              <a:rPr lang="en-US" sz="1800" dirty="0">
                <a:solidFill>
                  <a:srgbClr val="0C8040"/>
                </a:solidFill>
              </a:rPr>
              <a:t> ]</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689" y="5679060"/>
            <a:ext cx="3243072" cy="1042416"/>
          </a:xfrm>
          <a:prstGeom prst="rect">
            <a:avLst/>
          </a:prstGeom>
        </p:spPr>
      </p:pic>
    </p:spTree>
    <p:extLst>
      <p:ext uri="{BB962C8B-B14F-4D97-AF65-F5344CB8AC3E}">
        <p14:creationId xmlns:p14="http://schemas.microsoft.com/office/powerpoint/2010/main" val="2703870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775B2E-D9BF-4176-8281-E703116D8E45}"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8FD0731-83E4-47C3-839D-0D6B8CA88CDA}" type="slidenum">
              <a:rPr lang="en-US" smtClean="0"/>
              <a:t>‹#›</a:t>
            </a:fld>
            <a:endParaRPr lang="en-US"/>
          </a:p>
        </p:txBody>
      </p:sp>
      <p:sp>
        <p:nvSpPr>
          <p:cNvPr id="11" name="Rectangle 10"/>
          <p:cNvSpPr/>
          <p:nvPr userDrawn="1"/>
        </p:nvSpPr>
        <p:spPr>
          <a:xfrm>
            <a:off x="11407133" y="6254496"/>
            <a:ext cx="704039" cy="369332"/>
          </a:xfrm>
          <a:prstGeom prst="rect">
            <a:avLst/>
          </a:prstGeom>
        </p:spPr>
        <p:txBody>
          <a:bodyPr wrap="none">
            <a:spAutoFit/>
          </a:bodyPr>
          <a:lstStyle/>
          <a:p>
            <a:pPr algn="ctr"/>
            <a:r>
              <a:rPr lang="en-US" sz="1800" dirty="0">
                <a:solidFill>
                  <a:srgbClr val="0C8040"/>
                </a:solidFill>
              </a:rPr>
              <a:t>[ </a:t>
            </a:r>
            <a:fld id="{25D9463A-F79C-4B9F-8C3A-90A05711782A}" type="slidenum">
              <a:rPr lang="en-US" sz="1800" smtClean="0">
                <a:solidFill>
                  <a:srgbClr val="0C8040"/>
                </a:solidFill>
              </a:rPr>
              <a:pPr algn="ctr"/>
              <a:t>‹#›</a:t>
            </a:fld>
            <a:r>
              <a:rPr lang="en-US" sz="1800" dirty="0">
                <a:solidFill>
                  <a:srgbClr val="0C8040"/>
                </a:solidFill>
              </a:rPr>
              <a:t> ]</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689" y="5679060"/>
            <a:ext cx="3243072" cy="1042416"/>
          </a:xfrm>
          <a:prstGeom prst="rect">
            <a:avLst/>
          </a:prstGeom>
        </p:spPr>
      </p:pic>
    </p:spTree>
    <p:extLst>
      <p:ext uri="{BB962C8B-B14F-4D97-AF65-F5344CB8AC3E}">
        <p14:creationId xmlns:p14="http://schemas.microsoft.com/office/powerpoint/2010/main" val="3074384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775B2E-D9BF-4176-8281-E703116D8E45}"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8FD0731-83E4-47C3-839D-0D6B8CA88CDA}" type="slidenum">
              <a:rPr lang="en-US" smtClean="0"/>
              <a:t>‹#›</a:t>
            </a:fld>
            <a:endParaRPr lang="en-US"/>
          </a:p>
        </p:txBody>
      </p:sp>
      <p:sp>
        <p:nvSpPr>
          <p:cNvPr id="11" name="Rectangle 10"/>
          <p:cNvSpPr/>
          <p:nvPr userDrawn="1"/>
        </p:nvSpPr>
        <p:spPr>
          <a:xfrm>
            <a:off x="11407133" y="6254496"/>
            <a:ext cx="704039" cy="369332"/>
          </a:xfrm>
          <a:prstGeom prst="rect">
            <a:avLst/>
          </a:prstGeom>
        </p:spPr>
        <p:txBody>
          <a:bodyPr wrap="none">
            <a:spAutoFit/>
          </a:bodyPr>
          <a:lstStyle/>
          <a:p>
            <a:pPr algn="ctr"/>
            <a:r>
              <a:rPr lang="en-US" sz="1800" dirty="0">
                <a:solidFill>
                  <a:srgbClr val="0C8040"/>
                </a:solidFill>
              </a:rPr>
              <a:t>[ </a:t>
            </a:r>
            <a:fld id="{25D9463A-F79C-4B9F-8C3A-90A05711782A}" type="slidenum">
              <a:rPr lang="en-US" sz="1800" smtClean="0">
                <a:solidFill>
                  <a:srgbClr val="0C8040"/>
                </a:solidFill>
              </a:rPr>
              <a:pPr algn="ctr"/>
              <a:t>‹#›</a:t>
            </a:fld>
            <a:r>
              <a:rPr lang="en-US" sz="1800" dirty="0">
                <a:solidFill>
                  <a:srgbClr val="0C8040"/>
                </a:solidFill>
              </a:rPr>
              <a:t> ]</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689" y="5679060"/>
            <a:ext cx="3243072" cy="1042416"/>
          </a:xfrm>
          <a:prstGeom prst="rect">
            <a:avLst/>
          </a:prstGeom>
        </p:spPr>
      </p:pic>
    </p:spTree>
    <p:extLst>
      <p:ext uri="{BB962C8B-B14F-4D97-AF65-F5344CB8AC3E}">
        <p14:creationId xmlns:p14="http://schemas.microsoft.com/office/powerpoint/2010/main" val="1268412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524000" y="2099384"/>
            <a:ext cx="9144000" cy="1177310"/>
          </a:xfrm>
        </p:spPr>
        <p:txBody>
          <a:bodyPr/>
          <a:lstStyle>
            <a:lvl1pPr algn="ctr">
              <a:defRPr>
                <a:latin typeface="Century Gothic" panose="020B0502020202020204" pitchFamily="34" charset="0"/>
              </a:defRPr>
            </a:lvl1pPr>
          </a:lstStyle>
          <a:p>
            <a:r>
              <a:rPr lang="en-US" dirty="0">
                <a:solidFill>
                  <a:srgbClr val="1E1C77"/>
                </a:solidFill>
              </a:rPr>
              <a:t>Insert Title</a:t>
            </a:r>
          </a:p>
        </p:txBody>
      </p:sp>
      <p:sp>
        <p:nvSpPr>
          <p:cNvPr id="8" name="Subtitle 2"/>
          <p:cNvSpPr>
            <a:spLocks noGrp="1"/>
          </p:cNvSpPr>
          <p:nvPr>
            <p:ph type="subTitle" idx="1"/>
          </p:nvPr>
        </p:nvSpPr>
        <p:spPr>
          <a:xfrm>
            <a:off x="1524000" y="3592707"/>
            <a:ext cx="9144000" cy="1655762"/>
          </a:xfrm>
        </p:spPr>
        <p:txBody>
          <a:bodyPr>
            <a:normAutofit/>
          </a:bodyPr>
          <a:lstStyle>
            <a:lvl1pPr marL="0" indent="0" algn="ctr">
              <a:buFontTx/>
              <a:buNone/>
              <a:defRPr sz="1500">
                <a:latin typeface="Century Gothic" panose="020B0502020202020204" pitchFamily="34" charset="0"/>
              </a:defRPr>
            </a:lvl1pPr>
          </a:lstStyle>
          <a:p>
            <a:r>
              <a:rPr lang="en-US" dirty="0">
                <a:solidFill>
                  <a:srgbClr val="1E1C77"/>
                </a:solidFill>
              </a:rPr>
              <a:t>Insert Subtitle</a:t>
            </a:r>
          </a:p>
        </p:txBody>
      </p:sp>
      <p:sp>
        <p:nvSpPr>
          <p:cNvPr id="9" name="Rectangle 8"/>
          <p:cNvSpPr/>
          <p:nvPr userDrawn="1"/>
        </p:nvSpPr>
        <p:spPr>
          <a:xfrm>
            <a:off x="11407133" y="6254496"/>
            <a:ext cx="704039" cy="369332"/>
          </a:xfrm>
          <a:prstGeom prst="rect">
            <a:avLst/>
          </a:prstGeom>
        </p:spPr>
        <p:txBody>
          <a:bodyPr wrap="none">
            <a:spAutoFit/>
          </a:bodyPr>
          <a:lstStyle/>
          <a:p>
            <a:pPr algn="ctr"/>
            <a:r>
              <a:rPr lang="en-US" sz="1800" dirty="0">
                <a:solidFill>
                  <a:srgbClr val="0C8040"/>
                </a:solidFill>
              </a:rPr>
              <a:t>[ </a:t>
            </a:r>
            <a:fld id="{25D9463A-F79C-4B9F-8C3A-90A05711782A}" type="slidenum">
              <a:rPr lang="en-US" sz="1800" smtClean="0">
                <a:solidFill>
                  <a:srgbClr val="0C8040"/>
                </a:solidFill>
              </a:rPr>
              <a:pPr algn="ctr"/>
              <a:t>‹#›</a:t>
            </a:fld>
            <a:r>
              <a:rPr lang="en-US" sz="1800" dirty="0">
                <a:solidFill>
                  <a:srgbClr val="0C8040"/>
                </a:solidFill>
              </a:rPr>
              <a:t> ]</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689" y="5679060"/>
            <a:ext cx="3243072" cy="1042416"/>
          </a:xfrm>
          <a:prstGeom prst="rect">
            <a:avLst/>
          </a:prstGeom>
        </p:spPr>
      </p:pic>
    </p:spTree>
    <p:extLst>
      <p:ext uri="{BB962C8B-B14F-4D97-AF65-F5344CB8AC3E}">
        <p14:creationId xmlns:p14="http://schemas.microsoft.com/office/powerpoint/2010/main" val="40541459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Title 1"/>
          <p:cNvSpPr>
            <a:spLocks noGrp="1"/>
          </p:cNvSpPr>
          <p:nvPr>
            <p:ph type="title"/>
          </p:nvPr>
        </p:nvSpPr>
        <p:spPr>
          <a:xfrm>
            <a:off x="838200" y="365127"/>
            <a:ext cx="10515600" cy="1325563"/>
          </a:xfrm>
        </p:spPr>
        <p:txBody>
          <a:bodyPr/>
          <a:lstStyle>
            <a:lvl1pPr>
              <a:defRPr>
                <a:latin typeface="Century Gothic" panose="020B0502020202020204" pitchFamily="34" charset="0"/>
              </a:defRPr>
            </a:lvl1pPr>
          </a:lstStyle>
          <a:p>
            <a:r>
              <a:rPr lang="en-US" dirty="0">
                <a:solidFill>
                  <a:srgbClr val="1E1C77"/>
                </a:solidFill>
              </a:rPr>
              <a:t>Insert Title</a:t>
            </a:r>
          </a:p>
        </p:txBody>
      </p:sp>
      <p:sp>
        <p:nvSpPr>
          <p:cNvPr id="10" name="Subtitle 2"/>
          <p:cNvSpPr>
            <a:spLocks noGrp="1"/>
          </p:cNvSpPr>
          <p:nvPr>
            <p:ph idx="1"/>
          </p:nvPr>
        </p:nvSpPr>
        <p:spPr>
          <a:xfrm>
            <a:off x="838201" y="1825626"/>
            <a:ext cx="9928655" cy="3950949"/>
          </a:xfrm>
        </p:spPr>
        <p:txBody>
          <a:bodyPr>
            <a:normAutofit/>
          </a:bodyPr>
          <a:lstStyle>
            <a:lvl1pPr>
              <a:defRPr>
                <a:latin typeface="Century Gothic" panose="020B0502020202020204" pitchFamily="34" charset="0"/>
              </a:defRPr>
            </a:lvl1pPr>
          </a:lstStyle>
          <a:p>
            <a:r>
              <a:rPr lang="en-US" sz="1350" dirty="0">
                <a:solidFill>
                  <a:srgbClr val="1E1C77"/>
                </a:solidFill>
              </a:rPr>
              <a:t>Insert Text</a:t>
            </a:r>
          </a:p>
        </p:txBody>
      </p:sp>
      <p:sp>
        <p:nvSpPr>
          <p:cNvPr id="11" name="Rectangle 10"/>
          <p:cNvSpPr/>
          <p:nvPr userDrawn="1"/>
        </p:nvSpPr>
        <p:spPr>
          <a:xfrm>
            <a:off x="11407133" y="6254496"/>
            <a:ext cx="704039" cy="369332"/>
          </a:xfrm>
          <a:prstGeom prst="rect">
            <a:avLst/>
          </a:prstGeom>
        </p:spPr>
        <p:txBody>
          <a:bodyPr wrap="none">
            <a:spAutoFit/>
          </a:bodyPr>
          <a:lstStyle/>
          <a:p>
            <a:pPr algn="ctr"/>
            <a:r>
              <a:rPr lang="en-US" sz="1800" dirty="0">
                <a:solidFill>
                  <a:srgbClr val="0C8040"/>
                </a:solidFill>
              </a:rPr>
              <a:t>[ </a:t>
            </a:r>
            <a:fld id="{25D9463A-F79C-4B9F-8C3A-90A05711782A}" type="slidenum">
              <a:rPr lang="en-US" sz="1800" smtClean="0">
                <a:solidFill>
                  <a:srgbClr val="0C8040"/>
                </a:solidFill>
              </a:rPr>
              <a:pPr algn="ctr"/>
              <a:t>‹#›</a:t>
            </a:fld>
            <a:r>
              <a:rPr lang="en-US" sz="1800" dirty="0">
                <a:solidFill>
                  <a:srgbClr val="0C8040"/>
                </a:solidFill>
              </a:rPr>
              <a:t> ]</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689" y="5679060"/>
            <a:ext cx="3243072" cy="1042416"/>
          </a:xfrm>
          <a:prstGeom prst="rect">
            <a:avLst/>
          </a:prstGeom>
        </p:spPr>
      </p:pic>
    </p:spTree>
    <p:extLst>
      <p:ext uri="{BB962C8B-B14F-4D97-AF65-F5344CB8AC3E}">
        <p14:creationId xmlns:p14="http://schemas.microsoft.com/office/powerpoint/2010/main" val="2934403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C6871F0-BB9A-4F85-82EA-E8BF0C2711B4}"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685AE-2CCF-4C10-B365-E7BC462DA190}" type="slidenum">
              <a:rPr lang="en-US" smtClean="0"/>
              <a:t>‹#›</a:t>
            </a:fld>
            <a:endParaRPr lang="en-US"/>
          </a:p>
        </p:txBody>
      </p:sp>
    </p:spTree>
    <p:extLst>
      <p:ext uri="{BB962C8B-B14F-4D97-AF65-F5344CB8AC3E}">
        <p14:creationId xmlns:p14="http://schemas.microsoft.com/office/powerpoint/2010/main" val="4035119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6871F0-BB9A-4F85-82EA-E8BF0C2711B4}"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685AE-2CCF-4C10-B365-E7BC462DA190}" type="slidenum">
              <a:rPr lang="en-US" smtClean="0"/>
              <a:t>‹#›</a:t>
            </a:fld>
            <a:endParaRPr lang="en-US"/>
          </a:p>
        </p:txBody>
      </p:sp>
    </p:spTree>
    <p:extLst>
      <p:ext uri="{BB962C8B-B14F-4D97-AF65-F5344CB8AC3E}">
        <p14:creationId xmlns:p14="http://schemas.microsoft.com/office/powerpoint/2010/main" val="714437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6871F0-BB9A-4F85-82EA-E8BF0C2711B4}"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685AE-2CCF-4C10-B365-E7BC462DA190}" type="slidenum">
              <a:rPr lang="en-US" smtClean="0"/>
              <a:t>‹#›</a:t>
            </a:fld>
            <a:endParaRPr lang="en-US"/>
          </a:p>
        </p:txBody>
      </p:sp>
    </p:spTree>
    <p:extLst>
      <p:ext uri="{BB962C8B-B14F-4D97-AF65-F5344CB8AC3E}">
        <p14:creationId xmlns:p14="http://schemas.microsoft.com/office/powerpoint/2010/main" val="1215683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6871F0-BB9A-4F85-82EA-E8BF0C2711B4}"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685AE-2CCF-4C10-B365-E7BC462DA190}" type="slidenum">
              <a:rPr lang="en-US" smtClean="0"/>
              <a:t>‹#›</a:t>
            </a:fld>
            <a:endParaRPr lang="en-US"/>
          </a:p>
        </p:txBody>
      </p:sp>
    </p:spTree>
    <p:extLst>
      <p:ext uri="{BB962C8B-B14F-4D97-AF65-F5344CB8AC3E}">
        <p14:creationId xmlns:p14="http://schemas.microsoft.com/office/powerpoint/2010/main" val="3191014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91DF73-692B-488C-BF0E-67BE79416443}"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045B27-BA41-484E-B449-E8758E23C597}" type="slidenum">
              <a:rPr lang="en-US" smtClean="0"/>
              <a:t>‹#›</a:t>
            </a:fld>
            <a:endParaRPr lang="en-US"/>
          </a:p>
        </p:txBody>
      </p:sp>
    </p:spTree>
    <p:extLst>
      <p:ext uri="{BB962C8B-B14F-4D97-AF65-F5344CB8AC3E}">
        <p14:creationId xmlns:p14="http://schemas.microsoft.com/office/powerpoint/2010/main" val="2992913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6871F0-BB9A-4F85-82EA-E8BF0C2711B4}" type="datetimeFigureOut">
              <a:rPr lang="en-US" smtClean="0"/>
              <a:t>5/8/2020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7685AE-2CCF-4C10-B365-E7BC462DA190}" type="slidenum">
              <a:rPr lang="en-US" smtClean="0"/>
              <a:t>‹#›</a:t>
            </a:fld>
            <a:endParaRPr lang="en-US"/>
          </a:p>
        </p:txBody>
      </p:sp>
    </p:spTree>
    <p:extLst>
      <p:ext uri="{BB962C8B-B14F-4D97-AF65-F5344CB8AC3E}">
        <p14:creationId xmlns:p14="http://schemas.microsoft.com/office/powerpoint/2010/main" val="12684588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6871F0-BB9A-4F85-82EA-E8BF0C2711B4}" type="datetimeFigureOut">
              <a:rPr lang="en-US" smtClean="0"/>
              <a:t>5/8/2020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7685AE-2CCF-4C10-B365-E7BC462DA190}" type="slidenum">
              <a:rPr lang="en-US" smtClean="0"/>
              <a:t>‹#›</a:t>
            </a:fld>
            <a:endParaRPr lang="en-US"/>
          </a:p>
        </p:txBody>
      </p:sp>
    </p:spTree>
    <p:extLst>
      <p:ext uri="{BB962C8B-B14F-4D97-AF65-F5344CB8AC3E}">
        <p14:creationId xmlns:p14="http://schemas.microsoft.com/office/powerpoint/2010/main" val="1489541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871F0-BB9A-4F85-82EA-E8BF0C2711B4}" type="datetimeFigureOut">
              <a:rPr lang="en-US" smtClean="0"/>
              <a:t>5/8/2020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7685AE-2CCF-4C10-B365-E7BC462DA190}" type="slidenum">
              <a:rPr lang="en-US" smtClean="0"/>
              <a:t>‹#›</a:t>
            </a:fld>
            <a:endParaRPr lang="en-US"/>
          </a:p>
        </p:txBody>
      </p:sp>
    </p:spTree>
    <p:extLst>
      <p:ext uri="{BB962C8B-B14F-4D97-AF65-F5344CB8AC3E}">
        <p14:creationId xmlns:p14="http://schemas.microsoft.com/office/powerpoint/2010/main" val="4590208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6871F0-BB9A-4F85-82EA-E8BF0C2711B4}"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685AE-2CCF-4C10-B365-E7BC462DA190}" type="slidenum">
              <a:rPr lang="en-US" smtClean="0"/>
              <a:t>‹#›</a:t>
            </a:fld>
            <a:endParaRPr lang="en-US"/>
          </a:p>
        </p:txBody>
      </p:sp>
    </p:spTree>
    <p:extLst>
      <p:ext uri="{BB962C8B-B14F-4D97-AF65-F5344CB8AC3E}">
        <p14:creationId xmlns:p14="http://schemas.microsoft.com/office/powerpoint/2010/main" val="1243924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6871F0-BB9A-4F85-82EA-E8BF0C2711B4}"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685AE-2CCF-4C10-B365-E7BC462DA190}" type="slidenum">
              <a:rPr lang="en-US" smtClean="0"/>
              <a:t>‹#›</a:t>
            </a:fld>
            <a:endParaRPr lang="en-US"/>
          </a:p>
        </p:txBody>
      </p:sp>
    </p:spTree>
    <p:extLst>
      <p:ext uri="{BB962C8B-B14F-4D97-AF65-F5344CB8AC3E}">
        <p14:creationId xmlns:p14="http://schemas.microsoft.com/office/powerpoint/2010/main" val="14164225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6871F0-BB9A-4F85-82EA-E8BF0C2711B4}"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685AE-2CCF-4C10-B365-E7BC462DA190}" type="slidenum">
              <a:rPr lang="en-US" smtClean="0"/>
              <a:t>‹#›</a:t>
            </a:fld>
            <a:endParaRPr lang="en-US"/>
          </a:p>
        </p:txBody>
      </p:sp>
    </p:spTree>
    <p:extLst>
      <p:ext uri="{BB962C8B-B14F-4D97-AF65-F5344CB8AC3E}">
        <p14:creationId xmlns:p14="http://schemas.microsoft.com/office/powerpoint/2010/main" val="31441264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6871F0-BB9A-4F85-82EA-E8BF0C2711B4}"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685AE-2CCF-4C10-B365-E7BC462DA190}" type="slidenum">
              <a:rPr lang="en-US" smtClean="0"/>
              <a:t>‹#›</a:t>
            </a:fld>
            <a:endParaRPr lang="en-US"/>
          </a:p>
        </p:txBody>
      </p:sp>
    </p:spTree>
    <p:extLst>
      <p:ext uri="{BB962C8B-B14F-4D97-AF65-F5344CB8AC3E}">
        <p14:creationId xmlns:p14="http://schemas.microsoft.com/office/powerpoint/2010/main" val="3160404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5"/>
          <p:cNvGrpSpPr/>
          <p:nvPr userDrawn="1"/>
        </p:nvGrpSpPr>
        <p:grpSpPr>
          <a:xfrm>
            <a:off x="0" y="6246968"/>
            <a:ext cx="12192000" cy="297584"/>
            <a:chOff x="0" y="6313337"/>
            <a:chExt cx="9144000" cy="297584"/>
          </a:xfrm>
        </p:grpSpPr>
        <p:cxnSp>
          <p:nvCxnSpPr>
            <p:cNvPr id="12" name="Straight Connector 11"/>
            <p:cNvCxnSpPr/>
            <p:nvPr userDrawn="1"/>
          </p:nvCxnSpPr>
          <p:spPr>
            <a:xfrm>
              <a:off x="0" y="6313337"/>
              <a:ext cx="9144000" cy="0"/>
            </a:xfrm>
            <a:prstGeom prst="line">
              <a:avLst/>
            </a:prstGeom>
            <a:ln w="190500">
              <a:solidFill>
                <a:srgbClr val="0C804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6610921"/>
              <a:ext cx="9144000" cy="0"/>
            </a:xfrm>
            <a:prstGeom prst="line">
              <a:avLst/>
            </a:prstGeom>
            <a:ln w="635000">
              <a:solidFill>
                <a:srgbClr val="003974"/>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userDrawn="1">
            <p:ph type="ctrTitle"/>
          </p:nvPr>
        </p:nvSpPr>
        <p:spPr>
          <a:xfrm>
            <a:off x="914400" y="1122363"/>
            <a:ext cx="10363200" cy="2387600"/>
          </a:xfrm>
        </p:spPr>
        <p:txBody>
          <a:bodyPr anchor="b"/>
          <a:lstStyle>
            <a:lvl1pPr algn="ctr">
              <a:defRPr sz="6000"/>
            </a:lvl1pPr>
          </a:lstStyle>
          <a:p>
            <a:r>
              <a:rPr lang="en-US" dirty="0"/>
              <a:t>Click to edit Master title style</a:t>
            </a:r>
          </a:p>
        </p:txBody>
      </p:sp>
      <p:sp>
        <p:nvSpPr>
          <p:cNvPr id="3" name="Subtitle 2"/>
          <p:cNvSpPr>
            <a:spLocks noGrp="1"/>
          </p:cNvSpPr>
          <p:nvPr userDrawn="1">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4" name="TextBox 23"/>
          <p:cNvSpPr txBox="1"/>
          <p:nvPr userDrawn="1"/>
        </p:nvSpPr>
        <p:spPr>
          <a:xfrm>
            <a:off x="5791200" y="6406052"/>
            <a:ext cx="609600" cy="276999"/>
          </a:xfrm>
          <a:prstGeom prst="rect">
            <a:avLst/>
          </a:prstGeom>
          <a:noFill/>
        </p:spPr>
        <p:txBody>
          <a:bodyPr wrap="square" rtlCol="0" anchor="ctr">
            <a:spAutoFit/>
          </a:bodyPr>
          <a:lstStyle/>
          <a:p>
            <a:pPr algn="ctr"/>
            <a:fld id="{33CB4690-CB0B-45E1-AC2C-94EE4EB59F1F}" type="slidenum">
              <a:rPr lang="en-US" sz="1200" smtClean="0">
                <a:solidFill>
                  <a:schemeClr val="bg1"/>
                </a:solidFill>
              </a:rPr>
              <a:pPr algn="ctr"/>
              <a:t>‹#›</a:t>
            </a:fld>
            <a:endParaRPr lang="en-US" sz="1050" dirty="0">
              <a:solidFill>
                <a:schemeClr val="bg1"/>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4725" y="6300346"/>
            <a:ext cx="1872247" cy="48841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1905" y="6269818"/>
            <a:ext cx="1669287" cy="549464"/>
          </a:xfrm>
          <a:prstGeom prst="rect">
            <a:avLst/>
          </a:prstGeom>
        </p:spPr>
      </p:pic>
    </p:spTree>
    <p:extLst>
      <p:ext uri="{BB962C8B-B14F-4D97-AF65-F5344CB8AC3E}">
        <p14:creationId xmlns:p14="http://schemas.microsoft.com/office/powerpoint/2010/main" val="381761273"/>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p:cNvGrpSpPr/>
          <p:nvPr userDrawn="1"/>
        </p:nvGrpSpPr>
        <p:grpSpPr>
          <a:xfrm>
            <a:off x="0" y="6246968"/>
            <a:ext cx="12192000" cy="297584"/>
            <a:chOff x="0" y="6313337"/>
            <a:chExt cx="9144000" cy="297584"/>
          </a:xfrm>
        </p:grpSpPr>
        <p:cxnSp>
          <p:nvCxnSpPr>
            <p:cNvPr id="16" name="Straight Connector 15"/>
            <p:cNvCxnSpPr/>
            <p:nvPr userDrawn="1"/>
          </p:nvCxnSpPr>
          <p:spPr>
            <a:xfrm>
              <a:off x="0" y="6313337"/>
              <a:ext cx="9144000" cy="0"/>
            </a:xfrm>
            <a:prstGeom prst="line">
              <a:avLst/>
            </a:prstGeom>
            <a:ln w="190500">
              <a:solidFill>
                <a:srgbClr val="0C804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6610921"/>
              <a:ext cx="9144000" cy="0"/>
            </a:xfrm>
            <a:prstGeom prst="line">
              <a:avLst/>
            </a:prstGeom>
            <a:ln w="635000">
              <a:solidFill>
                <a:srgbClr val="003974"/>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userDrawn="1"/>
        </p:nvSpPr>
        <p:spPr>
          <a:xfrm>
            <a:off x="5791200" y="6406052"/>
            <a:ext cx="609600" cy="276999"/>
          </a:xfrm>
          <a:prstGeom prst="rect">
            <a:avLst/>
          </a:prstGeom>
          <a:noFill/>
        </p:spPr>
        <p:txBody>
          <a:bodyPr wrap="square" rtlCol="0" anchor="ctr">
            <a:spAutoFit/>
          </a:bodyPr>
          <a:lstStyle/>
          <a:p>
            <a:pPr algn="ctr"/>
            <a:fld id="{33CB4690-CB0B-45E1-AC2C-94EE4EB59F1F}" type="slidenum">
              <a:rPr lang="en-US" sz="1200" smtClean="0">
                <a:solidFill>
                  <a:schemeClr val="bg1"/>
                </a:solidFill>
              </a:rPr>
              <a:pPr algn="ctr"/>
              <a:t>‹#›</a:t>
            </a:fld>
            <a:endParaRPr lang="en-US" sz="1050" dirty="0">
              <a:solidFill>
                <a:schemeClr val="bg1"/>
              </a:solidFill>
            </a:endParaRP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4725" y="6300346"/>
            <a:ext cx="1872247" cy="488413"/>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1905" y="6269818"/>
            <a:ext cx="1669287" cy="549464"/>
          </a:xfrm>
          <a:prstGeom prst="rect">
            <a:avLst/>
          </a:prstGeom>
        </p:spPr>
      </p:pic>
    </p:spTree>
    <p:extLst>
      <p:ext uri="{BB962C8B-B14F-4D97-AF65-F5344CB8AC3E}">
        <p14:creationId xmlns:p14="http://schemas.microsoft.com/office/powerpoint/2010/main" val="12648053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00397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11" name="Group 10"/>
          <p:cNvGrpSpPr/>
          <p:nvPr userDrawn="1"/>
        </p:nvGrpSpPr>
        <p:grpSpPr>
          <a:xfrm>
            <a:off x="0" y="6246968"/>
            <a:ext cx="12192000" cy="297584"/>
            <a:chOff x="0" y="6313337"/>
            <a:chExt cx="9144000" cy="297584"/>
          </a:xfrm>
        </p:grpSpPr>
        <p:cxnSp>
          <p:nvCxnSpPr>
            <p:cNvPr id="12" name="Straight Connector 11"/>
            <p:cNvCxnSpPr/>
            <p:nvPr userDrawn="1"/>
          </p:nvCxnSpPr>
          <p:spPr>
            <a:xfrm>
              <a:off x="0" y="6313337"/>
              <a:ext cx="9144000" cy="0"/>
            </a:xfrm>
            <a:prstGeom prst="line">
              <a:avLst/>
            </a:prstGeom>
            <a:ln w="190500">
              <a:solidFill>
                <a:srgbClr val="0C804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6610921"/>
              <a:ext cx="9144000" cy="0"/>
            </a:xfrm>
            <a:prstGeom prst="line">
              <a:avLst/>
            </a:prstGeom>
            <a:ln w="635000">
              <a:solidFill>
                <a:srgbClr val="003974"/>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userDrawn="1"/>
        </p:nvSpPr>
        <p:spPr>
          <a:xfrm>
            <a:off x="5791200" y="6406052"/>
            <a:ext cx="609600" cy="276999"/>
          </a:xfrm>
          <a:prstGeom prst="rect">
            <a:avLst/>
          </a:prstGeom>
          <a:noFill/>
        </p:spPr>
        <p:txBody>
          <a:bodyPr wrap="square" rtlCol="0" anchor="ctr">
            <a:spAutoFit/>
          </a:bodyPr>
          <a:lstStyle/>
          <a:p>
            <a:pPr algn="ctr"/>
            <a:fld id="{33CB4690-CB0B-45E1-AC2C-94EE4EB59F1F}" type="slidenum">
              <a:rPr lang="en-US" sz="1200" smtClean="0">
                <a:solidFill>
                  <a:schemeClr val="bg1"/>
                </a:solidFill>
              </a:rPr>
              <a:pPr algn="ctr"/>
              <a:t>‹#›</a:t>
            </a:fld>
            <a:endParaRPr lang="en-US" sz="1050" dirty="0">
              <a:solidFill>
                <a:schemeClr val="bg1"/>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4725" y="6300346"/>
            <a:ext cx="1872247" cy="488413"/>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1905" y="6269818"/>
            <a:ext cx="1669287" cy="549464"/>
          </a:xfrm>
          <a:prstGeom prst="rect">
            <a:avLst/>
          </a:prstGeom>
        </p:spPr>
      </p:pic>
    </p:spTree>
    <p:extLst>
      <p:ext uri="{BB962C8B-B14F-4D97-AF65-F5344CB8AC3E}">
        <p14:creationId xmlns:p14="http://schemas.microsoft.com/office/powerpoint/2010/main" val="2284950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91DF73-692B-488C-BF0E-67BE79416443}" type="datetimeFigureOut">
              <a:rPr lang="en-US" smtClean="0"/>
              <a:t>5/8/2020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045B27-BA41-484E-B449-E8758E23C597}" type="slidenum">
              <a:rPr lang="en-US" smtClean="0"/>
              <a:t>‹#›</a:t>
            </a:fld>
            <a:endParaRPr lang="en-US"/>
          </a:p>
        </p:txBody>
      </p:sp>
    </p:spTree>
    <p:extLst>
      <p:ext uri="{BB962C8B-B14F-4D97-AF65-F5344CB8AC3E}">
        <p14:creationId xmlns:p14="http://schemas.microsoft.com/office/powerpoint/2010/main" val="14249577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 name="Group 11"/>
          <p:cNvGrpSpPr/>
          <p:nvPr userDrawn="1"/>
        </p:nvGrpSpPr>
        <p:grpSpPr>
          <a:xfrm>
            <a:off x="0" y="6246968"/>
            <a:ext cx="12192000" cy="297584"/>
            <a:chOff x="0" y="6313337"/>
            <a:chExt cx="9144000" cy="297584"/>
          </a:xfrm>
        </p:grpSpPr>
        <p:cxnSp>
          <p:nvCxnSpPr>
            <p:cNvPr id="13" name="Straight Connector 12"/>
            <p:cNvCxnSpPr/>
            <p:nvPr userDrawn="1"/>
          </p:nvCxnSpPr>
          <p:spPr>
            <a:xfrm>
              <a:off x="0" y="6313337"/>
              <a:ext cx="9144000" cy="0"/>
            </a:xfrm>
            <a:prstGeom prst="line">
              <a:avLst/>
            </a:prstGeom>
            <a:ln w="190500">
              <a:solidFill>
                <a:srgbClr val="0C804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0" y="6610921"/>
              <a:ext cx="9144000" cy="0"/>
            </a:xfrm>
            <a:prstGeom prst="line">
              <a:avLst/>
            </a:prstGeom>
            <a:ln w="635000">
              <a:solidFill>
                <a:srgbClr val="003974"/>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userDrawn="1"/>
        </p:nvSpPr>
        <p:spPr>
          <a:xfrm>
            <a:off x="5791200" y="6406052"/>
            <a:ext cx="609600" cy="276999"/>
          </a:xfrm>
          <a:prstGeom prst="rect">
            <a:avLst/>
          </a:prstGeom>
          <a:noFill/>
        </p:spPr>
        <p:txBody>
          <a:bodyPr wrap="square" rtlCol="0" anchor="ctr">
            <a:spAutoFit/>
          </a:bodyPr>
          <a:lstStyle/>
          <a:p>
            <a:pPr algn="ctr"/>
            <a:fld id="{33CB4690-CB0B-45E1-AC2C-94EE4EB59F1F}" type="slidenum">
              <a:rPr lang="en-US" sz="1200" smtClean="0">
                <a:solidFill>
                  <a:schemeClr val="bg1"/>
                </a:solidFill>
              </a:rPr>
              <a:pPr algn="ctr"/>
              <a:t>‹#›</a:t>
            </a:fld>
            <a:endParaRPr lang="en-US" sz="1050" dirty="0">
              <a:solidFill>
                <a:schemeClr val="bg1"/>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4725" y="6300346"/>
            <a:ext cx="1872247" cy="48841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1905" y="6269818"/>
            <a:ext cx="1669287" cy="549464"/>
          </a:xfrm>
          <a:prstGeom prst="rect">
            <a:avLst/>
          </a:prstGeom>
        </p:spPr>
      </p:pic>
    </p:spTree>
    <p:extLst>
      <p:ext uri="{BB962C8B-B14F-4D97-AF65-F5344CB8AC3E}">
        <p14:creationId xmlns:p14="http://schemas.microsoft.com/office/powerpoint/2010/main" val="2436600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4" name="Group 13"/>
          <p:cNvGrpSpPr/>
          <p:nvPr userDrawn="1"/>
        </p:nvGrpSpPr>
        <p:grpSpPr>
          <a:xfrm>
            <a:off x="0" y="6246968"/>
            <a:ext cx="12192000" cy="297584"/>
            <a:chOff x="0" y="6313337"/>
            <a:chExt cx="9144000" cy="297584"/>
          </a:xfrm>
        </p:grpSpPr>
        <p:cxnSp>
          <p:nvCxnSpPr>
            <p:cNvPr id="15" name="Straight Connector 14"/>
            <p:cNvCxnSpPr/>
            <p:nvPr userDrawn="1"/>
          </p:nvCxnSpPr>
          <p:spPr>
            <a:xfrm>
              <a:off x="0" y="6313337"/>
              <a:ext cx="9144000" cy="0"/>
            </a:xfrm>
            <a:prstGeom prst="line">
              <a:avLst/>
            </a:prstGeom>
            <a:ln w="190500">
              <a:solidFill>
                <a:srgbClr val="0C804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6610921"/>
              <a:ext cx="9144000" cy="0"/>
            </a:xfrm>
            <a:prstGeom prst="line">
              <a:avLst/>
            </a:prstGeom>
            <a:ln w="635000">
              <a:solidFill>
                <a:srgbClr val="003974"/>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userDrawn="1"/>
        </p:nvSpPr>
        <p:spPr>
          <a:xfrm>
            <a:off x="5791200" y="6406052"/>
            <a:ext cx="609600" cy="276999"/>
          </a:xfrm>
          <a:prstGeom prst="rect">
            <a:avLst/>
          </a:prstGeom>
          <a:noFill/>
        </p:spPr>
        <p:txBody>
          <a:bodyPr wrap="square" rtlCol="0" anchor="ctr">
            <a:spAutoFit/>
          </a:bodyPr>
          <a:lstStyle/>
          <a:p>
            <a:pPr algn="ctr"/>
            <a:fld id="{33CB4690-CB0B-45E1-AC2C-94EE4EB59F1F}" type="slidenum">
              <a:rPr lang="en-US" sz="1200" smtClean="0">
                <a:solidFill>
                  <a:schemeClr val="bg1"/>
                </a:solidFill>
              </a:rPr>
              <a:pPr algn="ctr"/>
              <a:t>‹#›</a:t>
            </a:fld>
            <a:endParaRPr lang="en-US" sz="1050" dirty="0">
              <a:solidFill>
                <a:schemeClr val="bg1"/>
              </a:solidFill>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4725" y="6300346"/>
            <a:ext cx="1872247" cy="488413"/>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1905" y="6269818"/>
            <a:ext cx="1669287" cy="549464"/>
          </a:xfrm>
          <a:prstGeom prst="rect">
            <a:avLst/>
          </a:prstGeom>
        </p:spPr>
      </p:pic>
    </p:spTree>
    <p:extLst>
      <p:ext uri="{BB962C8B-B14F-4D97-AF65-F5344CB8AC3E}">
        <p14:creationId xmlns:p14="http://schemas.microsoft.com/office/powerpoint/2010/main" val="34651521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grpSp>
        <p:nvGrpSpPr>
          <p:cNvPr id="12" name="Group 11"/>
          <p:cNvGrpSpPr/>
          <p:nvPr userDrawn="1"/>
        </p:nvGrpSpPr>
        <p:grpSpPr>
          <a:xfrm>
            <a:off x="0" y="6246968"/>
            <a:ext cx="12192000" cy="297584"/>
            <a:chOff x="0" y="6313337"/>
            <a:chExt cx="9144000" cy="297584"/>
          </a:xfrm>
        </p:grpSpPr>
        <p:cxnSp>
          <p:nvCxnSpPr>
            <p:cNvPr id="15" name="Straight Connector 14"/>
            <p:cNvCxnSpPr/>
            <p:nvPr userDrawn="1"/>
          </p:nvCxnSpPr>
          <p:spPr>
            <a:xfrm>
              <a:off x="0" y="6313337"/>
              <a:ext cx="9144000" cy="0"/>
            </a:xfrm>
            <a:prstGeom prst="line">
              <a:avLst/>
            </a:prstGeom>
            <a:ln w="190500">
              <a:solidFill>
                <a:srgbClr val="0C804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6610921"/>
              <a:ext cx="9144000" cy="0"/>
            </a:xfrm>
            <a:prstGeom prst="line">
              <a:avLst/>
            </a:prstGeom>
            <a:ln w="635000">
              <a:solidFill>
                <a:srgbClr val="003974"/>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userDrawn="1"/>
        </p:nvSpPr>
        <p:spPr>
          <a:xfrm>
            <a:off x="5791200" y="6406052"/>
            <a:ext cx="609600" cy="276999"/>
          </a:xfrm>
          <a:prstGeom prst="rect">
            <a:avLst/>
          </a:prstGeom>
          <a:noFill/>
        </p:spPr>
        <p:txBody>
          <a:bodyPr wrap="square" rtlCol="0" anchor="ctr">
            <a:spAutoFit/>
          </a:bodyPr>
          <a:lstStyle/>
          <a:p>
            <a:pPr algn="ctr"/>
            <a:fld id="{33CB4690-CB0B-45E1-AC2C-94EE4EB59F1F}" type="slidenum">
              <a:rPr lang="en-US" sz="1200" smtClean="0">
                <a:solidFill>
                  <a:schemeClr val="bg1"/>
                </a:solidFill>
              </a:rPr>
              <a:pPr algn="ctr"/>
              <a:t>‹#›</a:t>
            </a:fld>
            <a:endParaRPr lang="en-US" sz="1050" dirty="0">
              <a:solidFill>
                <a:schemeClr val="bg1"/>
              </a:solidFill>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4725" y="6300346"/>
            <a:ext cx="1872247" cy="488413"/>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1905" y="6269818"/>
            <a:ext cx="1669287" cy="549464"/>
          </a:xfrm>
          <a:prstGeom prst="rect">
            <a:avLst/>
          </a:prstGeom>
        </p:spPr>
      </p:pic>
    </p:spTree>
    <p:extLst>
      <p:ext uri="{BB962C8B-B14F-4D97-AF65-F5344CB8AC3E}">
        <p14:creationId xmlns:p14="http://schemas.microsoft.com/office/powerpoint/2010/main" val="7362569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046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14" name="Group 13"/>
          <p:cNvGrpSpPr/>
          <p:nvPr userDrawn="1"/>
        </p:nvGrpSpPr>
        <p:grpSpPr>
          <a:xfrm>
            <a:off x="0" y="6246968"/>
            <a:ext cx="12192000" cy="297584"/>
            <a:chOff x="0" y="6313337"/>
            <a:chExt cx="9144000" cy="297584"/>
          </a:xfrm>
        </p:grpSpPr>
        <p:cxnSp>
          <p:nvCxnSpPr>
            <p:cNvPr id="17" name="Straight Connector 16"/>
            <p:cNvCxnSpPr/>
            <p:nvPr userDrawn="1"/>
          </p:nvCxnSpPr>
          <p:spPr>
            <a:xfrm>
              <a:off x="0" y="6313337"/>
              <a:ext cx="9144000" cy="0"/>
            </a:xfrm>
            <a:prstGeom prst="line">
              <a:avLst/>
            </a:prstGeom>
            <a:ln w="190500">
              <a:solidFill>
                <a:srgbClr val="0C804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0" y="6610921"/>
              <a:ext cx="9144000" cy="0"/>
            </a:xfrm>
            <a:prstGeom prst="line">
              <a:avLst/>
            </a:prstGeom>
            <a:ln w="635000">
              <a:solidFill>
                <a:srgbClr val="003974"/>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userDrawn="1"/>
        </p:nvSpPr>
        <p:spPr>
          <a:xfrm>
            <a:off x="5791200" y="6406052"/>
            <a:ext cx="609600" cy="276999"/>
          </a:xfrm>
          <a:prstGeom prst="rect">
            <a:avLst/>
          </a:prstGeom>
          <a:noFill/>
        </p:spPr>
        <p:txBody>
          <a:bodyPr wrap="square" rtlCol="0" anchor="ctr">
            <a:spAutoFit/>
          </a:bodyPr>
          <a:lstStyle/>
          <a:p>
            <a:pPr algn="ctr"/>
            <a:fld id="{33CB4690-CB0B-45E1-AC2C-94EE4EB59F1F}" type="slidenum">
              <a:rPr lang="en-US" sz="1200" smtClean="0">
                <a:solidFill>
                  <a:schemeClr val="bg1"/>
                </a:solidFill>
              </a:rPr>
              <a:pPr algn="ctr"/>
              <a:t>‹#›</a:t>
            </a:fld>
            <a:endParaRPr lang="en-US" sz="1050" dirty="0">
              <a:solidFill>
                <a:schemeClr val="bg1"/>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4725" y="6300346"/>
            <a:ext cx="1872247" cy="488413"/>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1905" y="6269818"/>
            <a:ext cx="1669287" cy="549464"/>
          </a:xfrm>
          <a:prstGeom prst="rect">
            <a:avLst/>
          </a:prstGeom>
        </p:spPr>
      </p:pic>
    </p:spTree>
    <p:extLst>
      <p:ext uri="{BB962C8B-B14F-4D97-AF65-F5344CB8AC3E}">
        <p14:creationId xmlns:p14="http://schemas.microsoft.com/office/powerpoint/2010/main" val="38364451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14" name="Group 13"/>
          <p:cNvGrpSpPr/>
          <p:nvPr userDrawn="1"/>
        </p:nvGrpSpPr>
        <p:grpSpPr>
          <a:xfrm>
            <a:off x="0" y="6246968"/>
            <a:ext cx="12192000" cy="297584"/>
            <a:chOff x="0" y="6313337"/>
            <a:chExt cx="9144000" cy="297584"/>
          </a:xfrm>
        </p:grpSpPr>
        <p:cxnSp>
          <p:nvCxnSpPr>
            <p:cNvPr id="17" name="Straight Connector 16"/>
            <p:cNvCxnSpPr/>
            <p:nvPr userDrawn="1"/>
          </p:nvCxnSpPr>
          <p:spPr>
            <a:xfrm>
              <a:off x="0" y="6313337"/>
              <a:ext cx="9144000" cy="0"/>
            </a:xfrm>
            <a:prstGeom prst="line">
              <a:avLst/>
            </a:prstGeom>
            <a:ln w="190500">
              <a:solidFill>
                <a:srgbClr val="0C804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0" y="6610921"/>
              <a:ext cx="9144000" cy="0"/>
            </a:xfrm>
            <a:prstGeom prst="line">
              <a:avLst/>
            </a:prstGeom>
            <a:ln w="635000">
              <a:solidFill>
                <a:srgbClr val="003974"/>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userDrawn="1"/>
        </p:nvSpPr>
        <p:spPr>
          <a:xfrm>
            <a:off x="5791200" y="6406052"/>
            <a:ext cx="609600" cy="276999"/>
          </a:xfrm>
          <a:prstGeom prst="rect">
            <a:avLst/>
          </a:prstGeom>
          <a:noFill/>
        </p:spPr>
        <p:txBody>
          <a:bodyPr wrap="square" rtlCol="0" anchor="ctr">
            <a:spAutoFit/>
          </a:bodyPr>
          <a:lstStyle/>
          <a:p>
            <a:pPr algn="ctr"/>
            <a:fld id="{33CB4690-CB0B-45E1-AC2C-94EE4EB59F1F}" type="slidenum">
              <a:rPr lang="en-US" sz="1200" smtClean="0">
                <a:solidFill>
                  <a:schemeClr val="bg1"/>
                </a:solidFill>
              </a:rPr>
              <a:pPr algn="ctr"/>
              <a:t>‹#›</a:t>
            </a:fld>
            <a:endParaRPr lang="en-US" sz="1050" dirty="0">
              <a:solidFill>
                <a:schemeClr val="bg1"/>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4725" y="6300346"/>
            <a:ext cx="1872247" cy="488413"/>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1905" y="6269818"/>
            <a:ext cx="1669287" cy="549464"/>
          </a:xfrm>
          <a:prstGeom prst="rect">
            <a:avLst/>
          </a:prstGeom>
        </p:spPr>
      </p:pic>
    </p:spTree>
    <p:extLst>
      <p:ext uri="{BB962C8B-B14F-4D97-AF65-F5344CB8AC3E}">
        <p14:creationId xmlns:p14="http://schemas.microsoft.com/office/powerpoint/2010/main" val="1096801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p:cNvGrpSpPr/>
          <p:nvPr userDrawn="1"/>
        </p:nvGrpSpPr>
        <p:grpSpPr>
          <a:xfrm>
            <a:off x="0" y="6246968"/>
            <a:ext cx="12192000" cy="297584"/>
            <a:chOff x="0" y="6313337"/>
            <a:chExt cx="9144000" cy="297584"/>
          </a:xfrm>
        </p:grpSpPr>
        <p:cxnSp>
          <p:nvCxnSpPr>
            <p:cNvPr id="16" name="Straight Connector 15"/>
            <p:cNvCxnSpPr/>
            <p:nvPr userDrawn="1"/>
          </p:nvCxnSpPr>
          <p:spPr>
            <a:xfrm>
              <a:off x="0" y="6313337"/>
              <a:ext cx="9144000" cy="0"/>
            </a:xfrm>
            <a:prstGeom prst="line">
              <a:avLst/>
            </a:prstGeom>
            <a:ln w="190500">
              <a:solidFill>
                <a:srgbClr val="0C804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6610921"/>
              <a:ext cx="9144000" cy="0"/>
            </a:xfrm>
            <a:prstGeom prst="line">
              <a:avLst/>
            </a:prstGeom>
            <a:ln w="635000">
              <a:solidFill>
                <a:srgbClr val="003974"/>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userDrawn="1"/>
        </p:nvSpPr>
        <p:spPr>
          <a:xfrm>
            <a:off x="5791200" y="6406052"/>
            <a:ext cx="609600" cy="276999"/>
          </a:xfrm>
          <a:prstGeom prst="rect">
            <a:avLst/>
          </a:prstGeom>
          <a:noFill/>
        </p:spPr>
        <p:txBody>
          <a:bodyPr wrap="square" rtlCol="0" anchor="ctr">
            <a:spAutoFit/>
          </a:bodyPr>
          <a:lstStyle/>
          <a:p>
            <a:pPr algn="ctr"/>
            <a:fld id="{33CB4690-CB0B-45E1-AC2C-94EE4EB59F1F}" type="slidenum">
              <a:rPr lang="en-US" sz="1200" smtClean="0">
                <a:solidFill>
                  <a:schemeClr val="bg1"/>
                </a:solidFill>
              </a:rPr>
              <a:pPr algn="ctr"/>
              <a:t>‹#›</a:t>
            </a:fld>
            <a:endParaRPr lang="en-US" sz="1050" dirty="0">
              <a:solidFill>
                <a:schemeClr val="bg1"/>
              </a:solidFill>
            </a:endParaRP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4725" y="6300346"/>
            <a:ext cx="1872247" cy="488413"/>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1905" y="6269818"/>
            <a:ext cx="1669287" cy="549464"/>
          </a:xfrm>
          <a:prstGeom prst="rect">
            <a:avLst/>
          </a:prstGeom>
        </p:spPr>
      </p:pic>
    </p:spTree>
    <p:extLst>
      <p:ext uri="{BB962C8B-B14F-4D97-AF65-F5344CB8AC3E}">
        <p14:creationId xmlns:p14="http://schemas.microsoft.com/office/powerpoint/2010/main" val="3272834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607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607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p:cNvGrpSpPr/>
          <p:nvPr userDrawn="1"/>
        </p:nvGrpSpPr>
        <p:grpSpPr>
          <a:xfrm>
            <a:off x="0" y="6246968"/>
            <a:ext cx="12192000" cy="297584"/>
            <a:chOff x="0" y="6313337"/>
            <a:chExt cx="9144000" cy="297584"/>
          </a:xfrm>
        </p:grpSpPr>
        <p:cxnSp>
          <p:nvCxnSpPr>
            <p:cNvPr id="15" name="Straight Connector 14"/>
            <p:cNvCxnSpPr/>
            <p:nvPr userDrawn="1"/>
          </p:nvCxnSpPr>
          <p:spPr>
            <a:xfrm>
              <a:off x="0" y="6313337"/>
              <a:ext cx="9144000" cy="0"/>
            </a:xfrm>
            <a:prstGeom prst="line">
              <a:avLst/>
            </a:prstGeom>
            <a:ln w="190500">
              <a:solidFill>
                <a:srgbClr val="0C804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6610921"/>
              <a:ext cx="9144000" cy="0"/>
            </a:xfrm>
            <a:prstGeom prst="line">
              <a:avLst/>
            </a:prstGeom>
            <a:ln w="635000">
              <a:solidFill>
                <a:srgbClr val="003974"/>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userDrawn="1"/>
        </p:nvSpPr>
        <p:spPr>
          <a:xfrm>
            <a:off x="5791200" y="6406052"/>
            <a:ext cx="609600" cy="276999"/>
          </a:xfrm>
          <a:prstGeom prst="rect">
            <a:avLst/>
          </a:prstGeom>
          <a:noFill/>
        </p:spPr>
        <p:txBody>
          <a:bodyPr wrap="square" rtlCol="0" anchor="ctr">
            <a:spAutoFit/>
          </a:bodyPr>
          <a:lstStyle/>
          <a:p>
            <a:pPr algn="ctr"/>
            <a:fld id="{33CB4690-CB0B-45E1-AC2C-94EE4EB59F1F}" type="slidenum">
              <a:rPr lang="en-US" sz="1200" smtClean="0">
                <a:solidFill>
                  <a:schemeClr val="bg1"/>
                </a:solidFill>
              </a:rPr>
              <a:pPr algn="ctr"/>
              <a:t>‹#›</a:t>
            </a:fld>
            <a:endParaRPr lang="en-US" sz="1050" dirty="0">
              <a:solidFill>
                <a:schemeClr val="bg1"/>
              </a:solidFill>
            </a:endParaRP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4725" y="6300346"/>
            <a:ext cx="1872247" cy="488413"/>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1905" y="6269818"/>
            <a:ext cx="1669287" cy="549464"/>
          </a:xfrm>
          <a:prstGeom prst="rect">
            <a:avLst/>
          </a:prstGeom>
        </p:spPr>
      </p:pic>
    </p:spTree>
    <p:extLst>
      <p:ext uri="{BB962C8B-B14F-4D97-AF65-F5344CB8AC3E}">
        <p14:creationId xmlns:p14="http://schemas.microsoft.com/office/powerpoint/2010/main" val="37112467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t>5/8/2020</a:t>
            </a:fld>
            <a:endParaRPr lang="en-US" dirty="0"/>
          </a:p>
        </p:txBody>
      </p:sp>
      <p:sp>
        <p:nvSpPr>
          <p:cNvPr id="19" name="Footer Placeholder 18"/>
          <p:cNvSpPr>
            <a:spLocks noGrp="1"/>
          </p:cNvSpPr>
          <p:nvPr>
            <p:ph type="ftr" sz="quarter" idx="11"/>
          </p:nvPr>
        </p:nvSpPr>
        <p:spPr/>
        <p:txBody>
          <a:bodyPr/>
          <a:lstStyle/>
          <a:p>
            <a:r>
              <a:rPr lang="en-US" dirty="0"/>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8533037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t>5/8/2020</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10558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91DF73-692B-488C-BF0E-67BE79416443}" type="datetimeFigureOut">
              <a:rPr lang="en-US" smtClean="0"/>
              <a:t>5/8/2020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045B27-BA41-484E-B449-E8758E23C597}" type="slidenum">
              <a:rPr lang="en-US" smtClean="0"/>
              <a:t>‹#›</a:t>
            </a:fld>
            <a:endParaRPr lang="en-US"/>
          </a:p>
        </p:txBody>
      </p:sp>
    </p:spTree>
    <p:extLst>
      <p:ext uri="{BB962C8B-B14F-4D97-AF65-F5344CB8AC3E}">
        <p14:creationId xmlns:p14="http://schemas.microsoft.com/office/powerpoint/2010/main" val="32929153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t>5/8/2020</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15164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t>5/8/2020</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52338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t>5/8/2020</a:t>
            </a:fld>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23338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t>5/8/2020</a:t>
            </a:fld>
            <a:endParaRPr lang="en-US" dirty="0"/>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11148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t>5/8/2020</a:t>
            </a:fld>
            <a:endParaRPr lang="en-US" dirty="0"/>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87275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t>5/8/2020</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15122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t>5/8/2020</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t>‹#›</a:t>
            </a:fld>
            <a:endParaRPr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Tree>
    <p:extLst>
      <p:ext uri="{BB962C8B-B14F-4D97-AF65-F5344CB8AC3E}">
        <p14:creationId xmlns:p14="http://schemas.microsoft.com/office/powerpoint/2010/main" val="387256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t>5/8/2020</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68073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t>5/8/2020</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45572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23287-A8CF-4FD4-875F-C27C34BC4B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C887D-8B58-40C2-82FD-5DAD29A2EA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A79844-8D9E-4DE7-9441-D4EF366CFA36}"/>
              </a:ext>
            </a:extLst>
          </p:cNvPr>
          <p:cNvSpPr>
            <a:spLocks noGrp="1"/>
          </p:cNvSpPr>
          <p:nvPr>
            <p:ph type="dt" sz="half" idx="10"/>
          </p:nvPr>
        </p:nvSpPr>
        <p:spPr/>
        <p:txBody>
          <a:bodyPr/>
          <a:lstStyle/>
          <a:p>
            <a:fld id="{F9CE08C1-03A8-4C8E-801B-880F9D81B25D}" type="datetimeFigureOut">
              <a:rPr lang="en-US" smtClean="0"/>
              <a:t>5/8/2020</a:t>
            </a:fld>
            <a:endParaRPr lang="en-US"/>
          </a:p>
        </p:txBody>
      </p:sp>
      <p:sp>
        <p:nvSpPr>
          <p:cNvPr id="5" name="Footer Placeholder 4">
            <a:extLst>
              <a:ext uri="{FF2B5EF4-FFF2-40B4-BE49-F238E27FC236}">
                <a16:creationId xmlns:a16="http://schemas.microsoft.com/office/drawing/2014/main" id="{BB92664B-E149-4493-B4D3-AE2E88B3C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CEEC7E-DD1E-435C-A8F4-842239FB597E}"/>
              </a:ext>
            </a:extLst>
          </p:cNvPr>
          <p:cNvSpPr>
            <a:spLocks noGrp="1"/>
          </p:cNvSpPr>
          <p:nvPr>
            <p:ph type="sldNum" sz="quarter" idx="12"/>
          </p:nvPr>
        </p:nvSpPr>
        <p:spPr/>
        <p:txBody>
          <a:bodyPr/>
          <a:lstStyle/>
          <a:p>
            <a:fld id="{B4BD4F14-CA0C-4C3E-A6E5-087706971E02}" type="slidenum">
              <a:rPr lang="en-US" smtClean="0"/>
              <a:t>‹#›</a:t>
            </a:fld>
            <a:endParaRPr lang="en-US"/>
          </a:p>
        </p:txBody>
      </p:sp>
    </p:spTree>
    <p:extLst>
      <p:ext uri="{BB962C8B-B14F-4D97-AF65-F5344CB8AC3E}">
        <p14:creationId xmlns:p14="http://schemas.microsoft.com/office/powerpoint/2010/main" val="369298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91DF73-692B-488C-BF0E-67BE79416443}" type="datetimeFigureOut">
              <a:rPr lang="en-US" smtClean="0"/>
              <a:t>5/8/2020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045B27-BA41-484E-B449-E8758E23C597}" type="slidenum">
              <a:rPr lang="en-US" smtClean="0"/>
              <a:t>‹#›</a:t>
            </a:fld>
            <a:endParaRPr lang="en-US"/>
          </a:p>
        </p:txBody>
      </p:sp>
    </p:spTree>
    <p:extLst>
      <p:ext uri="{BB962C8B-B14F-4D97-AF65-F5344CB8AC3E}">
        <p14:creationId xmlns:p14="http://schemas.microsoft.com/office/powerpoint/2010/main" val="3306457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06E3A-2470-4FC4-ACB6-24D72FFF45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B20BB7-3B4F-4A06-99B1-447793C684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6DD4FC-7E11-4FB4-B7DA-66EB8782440F}"/>
              </a:ext>
            </a:extLst>
          </p:cNvPr>
          <p:cNvSpPr>
            <a:spLocks noGrp="1"/>
          </p:cNvSpPr>
          <p:nvPr>
            <p:ph type="dt" sz="half" idx="10"/>
          </p:nvPr>
        </p:nvSpPr>
        <p:spPr/>
        <p:txBody>
          <a:bodyPr/>
          <a:lstStyle/>
          <a:p>
            <a:fld id="{F9CE08C1-03A8-4C8E-801B-880F9D81B25D}" type="datetimeFigureOut">
              <a:rPr lang="en-US" smtClean="0"/>
              <a:t>5/8/2020</a:t>
            </a:fld>
            <a:endParaRPr lang="en-US"/>
          </a:p>
        </p:txBody>
      </p:sp>
      <p:sp>
        <p:nvSpPr>
          <p:cNvPr id="5" name="Footer Placeholder 4">
            <a:extLst>
              <a:ext uri="{FF2B5EF4-FFF2-40B4-BE49-F238E27FC236}">
                <a16:creationId xmlns:a16="http://schemas.microsoft.com/office/drawing/2014/main" id="{70D276AA-BC3B-4A8D-B747-91D68D884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D187A-349C-495E-93FA-69F1D7AC0C1D}"/>
              </a:ext>
            </a:extLst>
          </p:cNvPr>
          <p:cNvSpPr>
            <a:spLocks noGrp="1"/>
          </p:cNvSpPr>
          <p:nvPr>
            <p:ph type="sldNum" sz="quarter" idx="12"/>
          </p:nvPr>
        </p:nvSpPr>
        <p:spPr/>
        <p:txBody>
          <a:bodyPr/>
          <a:lstStyle/>
          <a:p>
            <a:fld id="{B4BD4F14-CA0C-4C3E-A6E5-087706971E02}" type="slidenum">
              <a:rPr lang="en-US" smtClean="0"/>
              <a:t>‹#›</a:t>
            </a:fld>
            <a:endParaRPr lang="en-US"/>
          </a:p>
        </p:txBody>
      </p:sp>
    </p:spTree>
    <p:extLst>
      <p:ext uri="{BB962C8B-B14F-4D97-AF65-F5344CB8AC3E}">
        <p14:creationId xmlns:p14="http://schemas.microsoft.com/office/powerpoint/2010/main" val="20271369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B12D-BB70-44D4-A79E-B9CFD08802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84B648-93B9-4997-BC25-0B23A114C7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DB1801-3689-41D5-A0CC-ECC7055594E3}"/>
              </a:ext>
            </a:extLst>
          </p:cNvPr>
          <p:cNvSpPr>
            <a:spLocks noGrp="1"/>
          </p:cNvSpPr>
          <p:nvPr>
            <p:ph type="dt" sz="half" idx="10"/>
          </p:nvPr>
        </p:nvSpPr>
        <p:spPr/>
        <p:txBody>
          <a:bodyPr/>
          <a:lstStyle/>
          <a:p>
            <a:fld id="{F9CE08C1-03A8-4C8E-801B-880F9D81B25D}" type="datetimeFigureOut">
              <a:rPr lang="en-US" smtClean="0"/>
              <a:t>5/8/2020</a:t>
            </a:fld>
            <a:endParaRPr lang="en-US"/>
          </a:p>
        </p:txBody>
      </p:sp>
      <p:sp>
        <p:nvSpPr>
          <p:cNvPr id="5" name="Footer Placeholder 4">
            <a:extLst>
              <a:ext uri="{FF2B5EF4-FFF2-40B4-BE49-F238E27FC236}">
                <a16:creationId xmlns:a16="http://schemas.microsoft.com/office/drawing/2014/main" id="{F3A7FE25-91AE-4D64-A582-073DC75E77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BDB0E2-BD2F-43EF-8534-154D015006B0}"/>
              </a:ext>
            </a:extLst>
          </p:cNvPr>
          <p:cNvSpPr>
            <a:spLocks noGrp="1"/>
          </p:cNvSpPr>
          <p:nvPr>
            <p:ph type="sldNum" sz="quarter" idx="12"/>
          </p:nvPr>
        </p:nvSpPr>
        <p:spPr/>
        <p:txBody>
          <a:bodyPr/>
          <a:lstStyle/>
          <a:p>
            <a:fld id="{B4BD4F14-CA0C-4C3E-A6E5-087706971E02}" type="slidenum">
              <a:rPr lang="en-US" smtClean="0"/>
              <a:t>‹#›</a:t>
            </a:fld>
            <a:endParaRPr lang="en-US"/>
          </a:p>
        </p:txBody>
      </p:sp>
    </p:spTree>
    <p:extLst>
      <p:ext uri="{BB962C8B-B14F-4D97-AF65-F5344CB8AC3E}">
        <p14:creationId xmlns:p14="http://schemas.microsoft.com/office/powerpoint/2010/main" val="31082235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1964-2C36-4844-B9EB-80FB8A2E1F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9BEBEB-3A3E-48EC-BD0E-48CCE826C0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60F9A2-F272-4BAD-944D-8FD6A8506B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5EBF30-BEB3-40A0-B2FD-F06FA659EA74}"/>
              </a:ext>
            </a:extLst>
          </p:cNvPr>
          <p:cNvSpPr>
            <a:spLocks noGrp="1"/>
          </p:cNvSpPr>
          <p:nvPr>
            <p:ph type="dt" sz="half" idx="10"/>
          </p:nvPr>
        </p:nvSpPr>
        <p:spPr/>
        <p:txBody>
          <a:bodyPr/>
          <a:lstStyle/>
          <a:p>
            <a:fld id="{F9CE08C1-03A8-4C8E-801B-880F9D81B25D}" type="datetimeFigureOut">
              <a:rPr lang="en-US" smtClean="0"/>
              <a:t>5/8/2020</a:t>
            </a:fld>
            <a:endParaRPr lang="en-US"/>
          </a:p>
        </p:txBody>
      </p:sp>
      <p:sp>
        <p:nvSpPr>
          <p:cNvPr id="6" name="Footer Placeholder 5">
            <a:extLst>
              <a:ext uri="{FF2B5EF4-FFF2-40B4-BE49-F238E27FC236}">
                <a16:creationId xmlns:a16="http://schemas.microsoft.com/office/drawing/2014/main" id="{A656CD0C-86E1-42A5-853D-D5AA349132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72E97D-ACB1-4B06-BD76-97F7396B3472}"/>
              </a:ext>
            </a:extLst>
          </p:cNvPr>
          <p:cNvSpPr>
            <a:spLocks noGrp="1"/>
          </p:cNvSpPr>
          <p:nvPr>
            <p:ph type="sldNum" sz="quarter" idx="12"/>
          </p:nvPr>
        </p:nvSpPr>
        <p:spPr/>
        <p:txBody>
          <a:bodyPr/>
          <a:lstStyle/>
          <a:p>
            <a:fld id="{B4BD4F14-CA0C-4C3E-A6E5-087706971E02}" type="slidenum">
              <a:rPr lang="en-US" smtClean="0"/>
              <a:t>‹#›</a:t>
            </a:fld>
            <a:endParaRPr lang="en-US"/>
          </a:p>
        </p:txBody>
      </p:sp>
    </p:spTree>
    <p:extLst>
      <p:ext uri="{BB962C8B-B14F-4D97-AF65-F5344CB8AC3E}">
        <p14:creationId xmlns:p14="http://schemas.microsoft.com/office/powerpoint/2010/main" val="19954885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2321B-A71D-4B41-B8CF-783115629E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2E2225-C29F-454D-B145-8F6A10EA6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60B4D0-4CAC-4658-A265-808D0FBC7C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FB43BC-F744-41DE-A2D4-0CF71FCFF1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036CE7-6DF8-412F-81A4-B2F902F7AD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66640B-22B1-40E4-B414-7A10C77F1DEB}"/>
              </a:ext>
            </a:extLst>
          </p:cNvPr>
          <p:cNvSpPr>
            <a:spLocks noGrp="1"/>
          </p:cNvSpPr>
          <p:nvPr>
            <p:ph type="dt" sz="half" idx="10"/>
          </p:nvPr>
        </p:nvSpPr>
        <p:spPr/>
        <p:txBody>
          <a:bodyPr/>
          <a:lstStyle/>
          <a:p>
            <a:fld id="{F9CE08C1-03A8-4C8E-801B-880F9D81B25D}" type="datetimeFigureOut">
              <a:rPr lang="en-US" smtClean="0"/>
              <a:t>5/8/2020</a:t>
            </a:fld>
            <a:endParaRPr lang="en-US"/>
          </a:p>
        </p:txBody>
      </p:sp>
      <p:sp>
        <p:nvSpPr>
          <p:cNvPr id="8" name="Footer Placeholder 7">
            <a:extLst>
              <a:ext uri="{FF2B5EF4-FFF2-40B4-BE49-F238E27FC236}">
                <a16:creationId xmlns:a16="http://schemas.microsoft.com/office/drawing/2014/main" id="{02B9CCFE-8DD7-495D-B1BD-2DA7AA3D22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299A38-1B4C-4C1A-ACBD-D3CBD0F5D262}"/>
              </a:ext>
            </a:extLst>
          </p:cNvPr>
          <p:cNvSpPr>
            <a:spLocks noGrp="1"/>
          </p:cNvSpPr>
          <p:nvPr>
            <p:ph type="sldNum" sz="quarter" idx="12"/>
          </p:nvPr>
        </p:nvSpPr>
        <p:spPr/>
        <p:txBody>
          <a:bodyPr/>
          <a:lstStyle/>
          <a:p>
            <a:fld id="{B4BD4F14-CA0C-4C3E-A6E5-087706971E02}" type="slidenum">
              <a:rPr lang="en-US" smtClean="0"/>
              <a:t>‹#›</a:t>
            </a:fld>
            <a:endParaRPr lang="en-US"/>
          </a:p>
        </p:txBody>
      </p:sp>
    </p:spTree>
    <p:extLst>
      <p:ext uri="{BB962C8B-B14F-4D97-AF65-F5344CB8AC3E}">
        <p14:creationId xmlns:p14="http://schemas.microsoft.com/office/powerpoint/2010/main" val="12135026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3A65E-A207-43EA-AB25-F6AE9E29DF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7A8F86-D6CC-41E2-B364-F30420480220}"/>
              </a:ext>
            </a:extLst>
          </p:cNvPr>
          <p:cNvSpPr>
            <a:spLocks noGrp="1"/>
          </p:cNvSpPr>
          <p:nvPr>
            <p:ph type="dt" sz="half" idx="10"/>
          </p:nvPr>
        </p:nvSpPr>
        <p:spPr/>
        <p:txBody>
          <a:bodyPr/>
          <a:lstStyle/>
          <a:p>
            <a:fld id="{F9CE08C1-03A8-4C8E-801B-880F9D81B25D}" type="datetimeFigureOut">
              <a:rPr lang="en-US" smtClean="0"/>
              <a:t>5/8/2020</a:t>
            </a:fld>
            <a:endParaRPr lang="en-US"/>
          </a:p>
        </p:txBody>
      </p:sp>
      <p:sp>
        <p:nvSpPr>
          <p:cNvPr id="4" name="Footer Placeholder 3">
            <a:extLst>
              <a:ext uri="{FF2B5EF4-FFF2-40B4-BE49-F238E27FC236}">
                <a16:creationId xmlns:a16="http://schemas.microsoft.com/office/drawing/2014/main" id="{9FFBDD16-0C96-4249-9465-F4FDFF1606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7FD101-2A36-4227-B183-7FE6AE9F213D}"/>
              </a:ext>
            </a:extLst>
          </p:cNvPr>
          <p:cNvSpPr>
            <a:spLocks noGrp="1"/>
          </p:cNvSpPr>
          <p:nvPr>
            <p:ph type="sldNum" sz="quarter" idx="12"/>
          </p:nvPr>
        </p:nvSpPr>
        <p:spPr/>
        <p:txBody>
          <a:bodyPr/>
          <a:lstStyle/>
          <a:p>
            <a:fld id="{B4BD4F14-CA0C-4C3E-A6E5-087706971E02}" type="slidenum">
              <a:rPr lang="en-US" smtClean="0"/>
              <a:t>‹#›</a:t>
            </a:fld>
            <a:endParaRPr lang="en-US"/>
          </a:p>
        </p:txBody>
      </p:sp>
    </p:spTree>
    <p:extLst>
      <p:ext uri="{BB962C8B-B14F-4D97-AF65-F5344CB8AC3E}">
        <p14:creationId xmlns:p14="http://schemas.microsoft.com/office/powerpoint/2010/main" val="2202244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6BE7A0-7CF7-4890-B2BB-655DCA313B70}"/>
              </a:ext>
            </a:extLst>
          </p:cNvPr>
          <p:cNvSpPr>
            <a:spLocks noGrp="1"/>
          </p:cNvSpPr>
          <p:nvPr>
            <p:ph type="dt" sz="half" idx="10"/>
          </p:nvPr>
        </p:nvSpPr>
        <p:spPr/>
        <p:txBody>
          <a:bodyPr/>
          <a:lstStyle/>
          <a:p>
            <a:fld id="{F9CE08C1-03A8-4C8E-801B-880F9D81B25D}" type="datetimeFigureOut">
              <a:rPr lang="en-US" smtClean="0"/>
              <a:t>5/8/2020</a:t>
            </a:fld>
            <a:endParaRPr lang="en-US"/>
          </a:p>
        </p:txBody>
      </p:sp>
      <p:sp>
        <p:nvSpPr>
          <p:cNvPr id="3" name="Footer Placeholder 2">
            <a:extLst>
              <a:ext uri="{FF2B5EF4-FFF2-40B4-BE49-F238E27FC236}">
                <a16:creationId xmlns:a16="http://schemas.microsoft.com/office/drawing/2014/main" id="{23EFB0CB-9C80-4934-ADBB-55F6345B2F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30BF59-3EF2-45B8-BC8E-BE84068A55A0}"/>
              </a:ext>
            </a:extLst>
          </p:cNvPr>
          <p:cNvSpPr>
            <a:spLocks noGrp="1"/>
          </p:cNvSpPr>
          <p:nvPr>
            <p:ph type="sldNum" sz="quarter" idx="12"/>
          </p:nvPr>
        </p:nvSpPr>
        <p:spPr/>
        <p:txBody>
          <a:bodyPr/>
          <a:lstStyle/>
          <a:p>
            <a:fld id="{B4BD4F14-CA0C-4C3E-A6E5-087706971E02}" type="slidenum">
              <a:rPr lang="en-US" smtClean="0"/>
              <a:t>‹#›</a:t>
            </a:fld>
            <a:endParaRPr lang="en-US"/>
          </a:p>
        </p:txBody>
      </p:sp>
    </p:spTree>
    <p:extLst>
      <p:ext uri="{BB962C8B-B14F-4D97-AF65-F5344CB8AC3E}">
        <p14:creationId xmlns:p14="http://schemas.microsoft.com/office/powerpoint/2010/main" val="12085246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02621-EDCB-4D08-B3F7-5D54D365EF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6D33F1-3CEE-4465-BB9B-E11F27357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68F59C-8D3D-4C76-B302-28D35CEA75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C9666C-7E9A-4D82-AC29-6224B2F29D91}"/>
              </a:ext>
            </a:extLst>
          </p:cNvPr>
          <p:cNvSpPr>
            <a:spLocks noGrp="1"/>
          </p:cNvSpPr>
          <p:nvPr>
            <p:ph type="dt" sz="half" idx="10"/>
          </p:nvPr>
        </p:nvSpPr>
        <p:spPr/>
        <p:txBody>
          <a:bodyPr/>
          <a:lstStyle/>
          <a:p>
            <a:fld id="{F9CE08C1-03A8-4C8E-801B-880F9D81B25D}" type="datetimeFigureOut">
              <a:rPr lang="en-US" smtClean="0"/>
              <a:t>5/8/2020</a:t>
            </a:fld>
            <a:endParaRPr lang="en-US"/>
          </a:p>
        </p:txBody>
      </p:sp>
      <p:sp>
        <p:nvSpPr>
          <p:cNvPr id="6" name="Footer Placeholder 5">
            <a:extLst>
              <a:ext uri="{FF2B5EF4-FFF2-40B4-BE49-F238E27FC236}">
                <a16:creationId xmlns:a16="http://schemas.microsoft.com/office/drawing/2014/main" id="{7AF22D4B-C5B7-4E85-B893-B599AA44D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1FB9E7-8599-4742-9D0D-483E9F999503}"/>
              </a:ext>
            </a:extLst>
          </p:cNvPr>
          <p:cNvSpPr>
            <a:spLocks noGrp="1"/>
          </p:cNvSpPr>
          <p:nvPr>
            <p:ph type="sldNum" sz="quarter" idx="12"/>
          </p:nvPr>
        </p:nvSpPr>
        <p:spPr/>
        <p:txBody>
          <a:bodyPr/>
          <a:lstStyle/>
          <a:p>
            <a:fld id="{B4BD4F14-CA0C-4C3E-A6E5-087706971E02}" type="slidenum">
              <a:rPr lang="en-US" smtClean="0"/>
              <a:t>‹#›</a:t>
            </a:fld>
            <a:endParaRPr lang="en-US"/>
          </a:p>
        </p:txBody>
      </p:sp>
    </p:spTree>
    <p:extLst>
      <p:ext uri="{BB962C8B-B14F-4D97-AF65-F5344CB8AC3E}">
        <p14:creationId xmlns:p14="http://schemas.microsoft.com/office/powerpoint/2010/main" val="22220741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2C26A-4ADB-464C-B7BA-7301C58CE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4E2B3-47E5-4C48-A3E7-A9AADAB202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3ED6B-1397-4E04-BBF3-D80491E48C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4F2DD7-64E9-4E2F-B188-D63541135E08}"/>
              </a:ext>
            </a:extLst>
          </p:cNvPr>
          <p:cNvSpPr>
            <a:spLocks noGrp="1"/>
          </p:cNvSpPr>
          <p:nvPr>
            <p:ph type="dt" sz="half" idx="10"/>
          </p:nvPr>
        </p:nvSpPr>
        <p:spPr/>
        <p:txBody>
          <a:bodyPr/>
          <a:lstStyle/>
          <a:p>
            <a:fld id="{F9CE08C1-03A8-4C8E-801B-880F9D81B25D}" type="datetimeFigureOut">
              <a:rPr lang="en-US" smtClean="0"/>
              <a:t>5/8/2020</a:t>
            </a:fld>
            <a:endParaRPr lang="en-US"/>
          </a:p>
        </p:txBody>
      </p:sp>
      <p:sp>
        <p:nvSpPr>
          <p:cNvPr id="6" name="Footer Placeholder 5">
            <a:extLst>
              <a:ext uri="{FF2B5EF4-FFF2-40B4-BE49-F238E27FC236}">
                <a16:creationId xmlns:a16="http://schemas.microsoft.com/office/drawing/2014/main" id="{E96A8869-95F8-4F9F-A38D-77FA389D99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44AD0F-5B40-4485-91DA-48601B6454DA}"/>
              </a:ext>
            </a:extLst>
          </p:cNvPr>
          <p:cNvSpPr>
            <a:spLocks noGrp="1"/>
          </p:cNvSpPr>
          <p:nvPr>
            <p:ph type="sldNum" sz="quarter" idx="12"/>
          </p:nvPr>
        </p:nvSpPr>
        <p:spPr/>
        <p:txBody>
          <a:bodyPr/>
          <a:lstStyle/>
          <a:p>
            <a:fld id="{B4BD4F14-CA0C-4C3E-A6E5-087706971E02}" type="slidenum">
              <a:rPr lang="en-US" smtClean="0"/>
              <a:t>‹#›</a:t>
            </a:fld>
            <a:endParaRPr lang="en-US"/>
          </a:p>
        </p:txBody>
      </p:sp>
    </p:spTree>
    <p:extLst>
      <p:ext uri="{BB962C8B-B14F-4D97-AF65-F5344CB8AC3E}">
        <p14:creationId xmlns:p14="http://schemas.microsoft.com/office/powerpoint/2010/main" val="27449632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0DDF7-F222-43C4-B70A-BCD1B39FE0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76B151-32A5-4503-ACBF-FFB0BD7DD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7D2EE-F79E-45D5-97C2-EC7903734D91}"/>
              </a:ext>
            </a:extLst>
          </p:cNvPr>
          <p:cNvSpPr>
            <a:spLocks noGrp="1"/>
          </p:cNvSpPr>
          <p:nvPr>
            <p:ph type="dt" sz="half" idx="10"/>
          </p:nvPr>
        </p:nvSpPr>
        <p:spPr/>
        <p:txBody>
          <a:bodyPr/>
          <a:lstStyle/>
          <a:p>
            <a:fld id="{F9CE08C1-03A8-4C8E-801B-880F9D81B25D}" type="datetimeFigureOut">
              <a:rPr lang="en-US" smtClean="0"/>
              <a:t>5/8/2020</a:t>
            </a:fld>
            <a:endParaRPr lang="en-US"/>
          </a:p>
        </p:txBody>
      </p:sp>
      <p:sp>
        <p:nvSpPr>
          <p:cNvPr id="5" name="Footer Placeholder 4">
            <a:extLst>
              <a:ext uri="{FF2B5EF4-FFF2-40B4-BE49-F238E27FC236}">
                <a16:creationId xmlns:a16="http://schemas.microsoft.com/office/drawing/2014/main" id="{19FE95B2-164B-402D-99BD-A5C43135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9FD89B-F6CC-4086-BF64-43D9A72DD7CF}"/>
              </a:ext>
            </a:extLst>
          </p:cNvPr>
          <p:cNvSpPr>
            <a:spLocks noGrp="1"/>
          </p:cNvSpPr>
          <p:nvPr>
            <p:ph type="sldNum" sz="quarter" idx="12"/>
          </p:nvPr>
        </p:nvSpPr>
        <p:spPr/>
        <p:txBody>
          <a:bodyPr/>
          <a:lstStyle/>
          <a:p>
            <a:fld id="{B4BD4F14-CA0C-4C3E-A6E5-087706971E02}" type="slidenum">
              <a:rPr lang="en-US" smtClean="0"/>
              <a:t>‹#›</a:t>
            </a:fld>
            <a:endParaRPr lang="en-US"/>
          </a:p>
        </p:txBody>
      </p:sp>
    </p:spTree>
    <p:extLst>
      <p:ext uri="{BB962C8B-B14F-4D97-AF65-F5344CB8AC3E}">
        <p14:creationId xmlns:p14="http://schemas.microsoft.com/office/powerpoint/2010/main" val="26732458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EEDD67-5836-424A-871F-FC401DDE54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E4A1CC-F20A-4F1B-B1AF-ADF7B95211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E14F1A-36E8-4FE6-9EF1-C317E0ACDF18}"/>
              </a:ext>
            </a:extLst>
          </p:cNvPr>
          <p:cNvSpPr>
            <a:spLocks noGrp="1"/>
          </p:cNvSpPr>
          <p:nvPr>
            <p:ph type="dt" sz="half" idx="10"/>
          </p:nvPr>
        </p:nvSpPr>
        <p:spPr/>
        <p:txBody>
          <a:bodyPr/>
          <a:lstStyle/>
          <a:p>
            <a:fld id="{F9CE08C1-03A8-4C8E-801B-880F9D81B25D}" type="datetimeFigureOut">
              <a:rPr lang="en-US" smtClean="0"/>
              <a:t>5/8/2020</a:t>
            </a:fld>
            <a:endParaRPr lang="en-US"/>
          </a:p>
        </p:txBody>
      </p:sp>
      <p:sp>
        <p:nvSpPr>
          <p:cNvPr id="5" name="Footer Placeholder 4">
            <a:extLst>
              <a:ext uri="{FF2B5EF4-FFF2-40B4-BE49-F238E27FC236}">
                <a16:creationId xmlns:a16="http://schemas.microsoft.com/office/drawing/2014/main" id="{F9B4D6CC-79FC-4762-A860-46EAB4BF8D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F9919-B2AF-4A7C-8649-F62531580DCE}"/>
              </a:ext>
            </a:extLst>
          </p:cNvPr>
          <p:cNvSpPr>
            <a:spLocks noGrp="1"/>
          </p:cNvSpPr>
          <p:nvPr>
            <p:ph type="sldNum" sz="quarter" idx="12"/>
          </p:nvPr>
        </p:nvSpPr>
        <p:spPr/>
        <p:txBody>
          <a:bodyPr/>
          <a:lstStyle/>
          <a:p>
            <a:fld id="{B4BD4F14-CA0C-4C3E-A6E5-087706971E02}" type="slidenum">
              <a:rPr lang="en-US" smtClean="0"/>
              <a:t>‹#›</a:t>
            </a:fld>
            <a:endParaRPr lang="en-US"/>
          </a:p>
        </p:txBody>
      </p:sp>
    </p:spTree>
    <p:extLst>
      <p:ext uri="{BB962C8B-B14F-4D97-AF65-F5344CB8AC3E}">
        <p14:creationId xmlns:p14="http://schemas.microsoft.com/office/powerpoint/2010/main" val="1675840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91DF73-692B-488C-BF0E-67BE79416443}"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045B27-BA41-484E-B449-E8758E23C597}" type="slidenum">
              <a:rPr lang="en-US" smtClean="0"/>
              <a:t>‹#›</a:t>
            </a:fld>
            <a:endParaRPr lang="en-US"/>
          </a:p>
        </p:txBody>
      </p:sp>
    </p:spTree>
    <p:extLst>
      <p:ext uri="{BB962C8B-B14F-4D97-AF65-F5344CB8AC3E}">
        <p14:creationId xmlns:p14="http://schemas.microsoft.com/office/powerpoint/2010/main" val="39974753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07219" y="1473399"/>
            <a:ext cx="10977563" cy="2044898"/>
          </a:xfrm>
          <a:prstGeom prst="rect">
            <a:avLst/>
          </a:prstGeom>
        </p:spPr>
        <p:txBody>
          <a:bodyPr anchor="b"/>
          <a:lstStyle>
            <a:lvl1pPr algn="ctr">
              <a:defRPr>
                <a:solidFill>
                  <a:srgbClr val="546056"/>
                </a:solidFill>
              </a:defRPr>
            </a:lvl1pPr>
          </a:lstStyle>
          <a:p>
            <a:r>
              <a:t>Title Text</a:t>
            </a:r>
          </a:p>
        </p:txBody>
      </p:sp>
      <p:sp>
        <p:nvSpPr>
          <p:cNvPr id="12" name="Body Level One…"/>
          <p:cNvSpPr txBox="1">
            <a:spLocks noGrp="1"/>
          </p:cNvSpPr>
          <p:nvPr>
            <p:ph type="body" sz="quarter" idx="1"/>
          </p:nvPr>
        </p:nvSpPr>
        <p:spPr>
          <a:xfrm>
            <a:off x="607219" y="3661172"/>
            <a:ext cx="10977563" cy="982266"/>
          </a:xfrm>
          <a:prstGeom prst="rect">
            <a:avLst/>
          </a:prstGeom>
        </p:spPr>
        <p:txBody>
          <a:bodyPr anchor="t"/>
          <a:lstStyle>
            <a:lvl1pPr marL="0" indent="0" algn="ctr">
              <a:lnSpc>
                <a:spcPct val="110000"/>
              </a:lnSpc>
              <a:spcBef>
                <a:spcPts val="0"/>
              </a:spcBef>
              <a:buSzTx/>
              <a:buNone/>
              <a:defRPr sz="2250" i="1">
                <a:solidFill>
                  <a:srgbClr val="717D75"/>
                </a:solidFill>
                <a:latin typeface="Hoefler Text"/>
                <a:ea typeface="Hoefler Text"/>
                <a:cs typeface="Hoefler Text"/>
                <a:sym typeface="Hoefler Text"/>
              </a:defRPr>
            </a:lvl1pPr>
            <a:lvl2pPr marL="0" indent="0" algn="ctr">
              <a:lnSpc>
                <a:spcPct val="110000"/>
              </a:lnSpc>
              <a:spcBef>
                <a:spcPts val="0"/>
              </a:spcBef>
              <a:buSzTx/>
              <a:buNone/>
              <a:defRPr sz="2250" i="1">
                <a:solidFill>
                  <a:srgbClr val="717D75"/>
                </a:solidFill>
                <a:latin typeface="Hoefler Text"/>
                <a:ea typeface="Hoefler Text"/>
                <a:cs typeface="Hoefler Text"/>
                <a:sym typeface="Hoefler Text"/>
              </a:defRPr>
            </a:lvl2pPr>
            <a:lvl3pPr marL="0" indent="0" algn="ctr">
              <a:lnSpc>
                <a:spcPct val="110000"/>
              </a:lnSpc>
              <a:spcBef>
                <a:spcPts val="0"/>
              </a:spcBef>
              <a:buSzTx/>
              <a:buNone/>
              <a:defRPr sz="2250" i="1">
                <a:solidFill>
                  <a:srgbClr val="717D75"/>
                </a:solidFill>
                <a:latin typeface="Hoefler Text"/>
                <a:ea typeface="Hoefler Text"/>
                <a:cs typeface="Hoefler Text"/>
                <a:sym typeface="Hoefler Text"/>
              </a:defRPr>
            </a:lvl3pPr>
            <a:lvl4pPr marL="0" indent="0" algn="ctr">
              <a:lnSpc>
                <a:spcPct val="110000"/>
              </a:lnSpc>
              <a:spcBef>
                <a:spcPts val="0"/>
              </a:spcBef>
              <a:buSzTx/>
              <a:buNone/>
              <a:defRPr sz="2250" i="1">
                <a:solidFill>
                  <a:srgbClr val="717D75"/>
                </a:solidFill>
                <a:latin typeface="Hoefler Text"/>
                <a:ea typeface="Hoefler Text"/>
                <a:cs typeface="Hoefler Text"/>
                <a:sym typeface="Hoefler Text"/>
              </a:defRPr>
            </a:lvl4pPr>
            <a:lvl5pPr marL="0" indent="0" algn="ctr">
              <a:lnSpc>
                <a:spcPct val="110000"/>
              </a:lnSpc>
              <a:spcBef>
                <a:spcPts val="0"/>
              </a:spcBef>
              <a:buSzTx/>
              <a:buNone/>
              <a:defRPr sz="2250" i="1">
                <a:solidFill>
                  <a:srgbClr val="717D75"/>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4930688"/>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Photo - 3 Up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age"/>
          <p:cNvSpPr>
            <a:spLocks noGrp="1"/>
          </p:cNvSpPr>
          <p:nvPr>
            <p:ph type="pic" sz="quarter" idx="13"/>
          </p:nvPr>
        </p:nvSpPr>
        <p:spPr>
          <a:xfrm>
            <a:off x="4179094" y="250031"/>
            <a:ext cx="3833813" cy="4250531"/>
          </a:xfrm>
          <a:prstGeom prst="rect">
            <a:avLst/>
          </a:prstGeom>
          <a:ln w="9525">
            <a:round/>
          </a:ln>
        </p:spPr>
        <p:txBody>
          <a:bodyPr lIns="91439" tIns="45719" rIns="91439" bIns="45719" anchor="t">
            <a:noAutofit/>
          </a:bodyPr>
          <a:lstStyle/>
          <a:p>
            <a:endParaRPr/>
          </a:p>
        </p:txBody>
      </p:sp>
      <p:sp>
        <p:nvSpPr>
          <p:cNvPr id="21" name="Image"/>
          <p:cNvSpPr>
            <a:spLocks noGrp="1"/>
          </p:cNvSpPr>
          <p:nvPr>
            <p:ph type="pic" sz="quarter" idx="14"/>
          </p:nvPr>
        </p:nvSpPr>
        <p:spPr>
          <a:xfrm>
            <a:off x="8024812" y="250031"/>
            <a:ext cx="3833813" cy="4250531"/>
          </a:xfrm>
          <a:prstGeom prst="rect">
            <a:avLst/>
          </a:prstGeom>
          <a:ln w="9525">
            <a:round/>
          </a:ln>
        </p:spPr>
        <p:txBody>
          <a:bodyPr lIns="91439" tIns="45719" rIns="91439" bIns="45719" anchor="t">
            <a:noAutofit/>
          </a:bodyPr>
          <a:lstStyle/>
          <a:p>
            <a:endParaRPr/>
          </a:p>
        </p:txBody>
      </p:sp>
      <p:sp>
        <p:nvSpPr>
          <p:cNvPr id="22" name="Image"/>
          <p:cNvSpPr>
            <a:spLocks noGrp="1"/>
          </p:cNvSpPr>
          <p:nvPr>
            <p:ph type="pic" sz="quarter" idx="15"/>
          </p:nvPr>
        </p:nvSpPr>
        <p:spPr>
          <a:xfrm>
            <a:off x="333375" y="250031"/>
            <a:ext cx="3833813" cy="4250531"/>
          </a:xfrm>
          <a:prstGeom prst="rect">
            <a:avLst/>
          </a:prstGeom>
          <a:ln w="9525">
            <a:round/>
          </a:ln>
        </p:spPr>
        <p:txBody>
          <a:bodyPr lIns="91439" tIns="45719" rIns="91439" bIns="45719" anchor="t">
            <a:noAutofit/>
          </a:bodyPr>
          <a:lstStyle/>
          <a:p>
            <a:endParaRPr/>
          </a:p>
        </p:txBody>
      </p:sp>
      <p:sp>
        <p:nvSpPr>
          <p:cNvPr id="23" name="Title Text"/>
          <p:cNvSpPr txBox="1">
            <a:spLocks noGrp="1"/>
          </p:cNvSpPr>
          <p:nvPr>
            <p:ph type="title"/>
          </p:nvPr>
        </p:nvSpPr>
        <p:spPr>
          <a:xfrm>
            <a:off x="607219" y="4777383"/>
            <a:ext cx="10977563" cy="1000125"/>
          </a:xfrm>
          <a:prstGeom prst="rect">
            <a:avLst/>
          </a:prstGeom>
        </p:spPr>
        <p:txBody>
          <a:bodyPr anchor="b"/>
          <a:lstStyle>
            <a:lvl1pPr algn="ctr">
              <a:defRPr>
                <a:solidFill>
                  <a:srgbClr val="546056"/>
                </a:solidFill>
              </a:defRPr>
            </a:lvl1pPr>
          </a:lstStyle>
          <a:p>
            <a:r>
              <a:t>Title Text</a:t>
            </a:r>
          </a:p>
        </p:txBody>
      </p:sp>
      <p:sp>
        <p:nvSpPr>
          <p:cNvPr id="24" name="Body Level One…"/>
          <p:cNvSpPr txBox="1">
            <a:spLocks noGrp="1"/>
          </p:cNvSpPr>
          <p:nvPr>
            <p:ph type="body" sz="quarter" idx="1"/>
          </p:nvPr>
        </p:nvSpPr>
        <p:spPr>
          <a:xfrm>
            <a:off x="607219" y="5768578"/>
            <a:ext cx="10977563" cy="901898"/>
          </a:xfrm>
          <a:prstGeom prst="rect">
            <a:avLst/>
          </a:prstGeom>
        </p:spPr>
        <p:txBody>
          <a:bodyPr anchor="t"/>
          <a:lstStyle>
            <a:lvl1pPr marL="0" indent="0" algn="ctr">
              <a:lnSpc>
                <a:spcPct val="110000"/>
              </a:lnSpc>
              <a:spcBef>
                <a:spcPts val="0"/>
              </a:spcBef>
              <a:buSzTx/>
              <a:buNone/>
              <a:defRPr sz="2250" i="1">
                <a:solidFill>
                  <a:srgbClr val="717D75"/>
                </a:solidFill>
                <a:latin typeface="Hoefler Text"/>
                <a:ea typeface="Hoefler Text"/>
                <a:cs typeface="Hoefler Text"/>
                <a:sym typeface="Hoefler Text"/>
              </a:defRPr>
            </a:lvl1pPr>
            <a:lvl2pPr marL="0" indent="0" algn="ctr">
              <a:lnSpc>
                <a:spcPct val="110000"/>
              </a:lnSpc>
              <a:spcBef>
                <a:spcPts val="0"/>
              </a:spcBef>
              <a:buSzTx/>
              <a:buNone/>
              <a:defRPr sz="2250" i="1">
                <a:solidFill>
                  <a:srgbClr val="717D75"/>
                </a:solidFill>
                <a:latin typeface="Hoefler Text"/>
                <a:ea typeface="Hoefler Text"/>
                <a:cs typeface="Hoefler Text"/>
                <a:sym typeface="Hoefler Text"/>
              </a:defRPr>
            </a:lvl2pPr>
            <a:lvl3pPr marL="0" indent="0" algn="ctr">
              <a:lnSpc>
                <a:spcPct val="110000"/>
              </a:lnSpc>
              <a:spcBef>
                <a:spcPts val="0"/>
              </a:spcBef>
              <a:buSzTx/>
              <a:buNone/>
              <a:defRPr sz="2250" i="1">
                <a:solidFill>
                  <a:srgbClr val="717D75"/>
                </a:solidFill>
                <a:latin typeface="Hoefler Text"/>
                <a:ea typeface="Hoefler Text"/>
                <a:cs typeface="Hoefler Text"/>
                <a:sym typeface="Hoefler Text"/>
              </a:defRPr>
            </a:lvl3pPr>
            <a:lvl4pPr marL="0" indent="0" algn="ctr">
              <a:lnSpc>
                <a:spcPct val="110000"/>
              </a:lnSpc>
              <a:spcBef>
                <a:spcPts val="0"/>
              </a:spcBef>
              <a:buSzTx/>
              <a:buNone/>
              <a:defRPr sz="2250" i="1">
                <a:solidFill>
                  <a:srgbClr val="717D75"/>
                </a:solidFill>
                <a:latin typeface="Hoefler Text"/>
                <a:ea typeface="Hoefler Text"/>
                <a:cs typeface="Hoefler Text"/>
                <a:sym typeface="Hoefler Text"/>
              </a:defRPr>
            </a:lvl4pPr>
            <a:lvl5pPr marL="0" indent="0" algn="ctr">
              <a:lnSpc>
                <a:spcPct val="110000"/>
              </a:lnSpc>
              <a:spcBef>
                <a:spcPts val="0"/>
              </a:spcBef>
              <a:buSzTx/>
              <a:buNone/>
              <a:defRPr sz="2250" i="1">
                <a:solidFill>
                  <a:srgbClr val="717D75"/>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6678323"/>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 name="Image"/>
          <p:cNvSpPr>
            <a:spLocks noGrp="1"/>
          </p:cNvSpPr>
          <p:nvPr>
            <p:ph type="pic" idx="13"/>
          </p:nvPr>
        </p:nvSpPr>
        <p:spPr>
          <a:xfrm>
            <a:off x="345281" y="258961"/>
            <a:ext cx="11501438" cy="4250531"/>
          </a:xfrm>
          <a:prstGeom prst="rect">
            <a:avLst/>
          </a:prstGeom>
          <a:ln w="9525">
            <a:round/>
          </a:ln>
        </p:spPr>
        <p:txBody>
          <a:bodyPr lIns="91439" tIns="45719" rIns="91439" bIns="45719" anchor="t">
            <a:noAutofit/>
          </a:bodyPr>
          <a:lstStyle/>
          <a:p>
            <a:endParaRPr/>
          </a:p>
        </p:txBody>
      </p:sp>
      <p:sp>
        <p:nvSpPr>
          <p:cNvPr id="33" name="Title Text"/>
          <p:cNvSpPr txBox="1">
            <a:spLocks noGrp="1"/>
          </p:cNvSpPr>
          <p:nvPr>
            <p:ph type="title"/>
          </p:nvPr>
        </p:nvSpPr>
        <p:spPr>
          <a:xfrm>
            <a:off x="607219" y="4777383"/>
            <a:ext cx="10977563" cy="1000125"/>
          </a:xfrm>
          <a:prstGeom prst="rect">
            <a:avLst/>
          </a:prstGeom>
        </p:spPr>
        <p:txBody>
          <a:bodyPr anchor="b"/>
          <a:lstStyle>
            <a:lvl1pPr algn="ctr">
              <a:defRPr>
                <a:solidFill>
                  <a:srgbClr val="546056"/>
                </a:solidFill>
              </a:defRPr>
            </a:lvl1pPr>
          </a:lstStyle>
          <a:p>
            <a:r>
              <a:t>Title Text</a:t>
            </a:r>
          </a:p>
        </p:txBody>
      </p:sp>
      <p:sp>
        <p:nvSpPr>
          <p:cNvPr id="34" name="Body Level One…"/>
          <p:cNvSpPr txBox="1">
            <a:spLocks noGrp="1"/>
          </p:cNvSpPr>
          <p:nvPr>
            <p:ph type="body" sz="quarter" idx="1"/>
          </p:nvPr>
        </p:nvSpPr>
        <p:spPr>
          <a:xfrm>
            <a:off x="607219" y="5768578"/>
            <a:ext cx="10977563" cy="901898"/>
          </a:xfrm>
          <a:prstGeom prst="rect">
            <a:avLst/>
          </a:prstGeom>
        </p:spPr>
        <p:txBody>
          <a:bodyPr anchor="t"/>
          <a:lstStyle>
            <a:lvl1pPr marL="0" indent="0" algn="ctr">
              <a:lnSpc>
                <a:spcPct val="110000"/>
              </a:lnSpc>
              <a:spcBef>
                <a:spcPts val="0"/>
              </a:spcBef>
              <a:buSzTx/>
              <a:buNone/>
              <a:defRPr sz="2250" i="1">
                <a:solidFill>
                  <a:srgbClr val="717D75"/>
                </a:solidFill>
                <a:latin typeface="Hoefler Text"/>
                <a:ea typeface="Hoefler Text"/>
                <a:cs typeface="Hoefler Text"/>
                <a:sym typeface="Hoefler Text"/>
              </a:defRPr>
            </a:lvl1pPr>
            <a:lvl2pPr marL="0" indent="0" algn="ctr">
              <a:lnSpc>
                <a:spcPct val="110000"/>
              </a:lnSpc>
              <a:spcBef>
                <a:spcPts val="0"/>
              </a:spcBef>
              <a:buSzTx/>
              <a:buNone/>
              <a:defRPr sz="2250" i="1">
                <a:solidFill>
                  <a:srgbClr val="717D75"/>
                </a:solidFill>
                <a:latin typeface="Hoefler Text"/>
                <a:ea typeface="Hoefler Text"/>
                <a:cs typeface="Hoefler Text"/>
                <a:sym typeface="Hoefler Text"/>
              </a:defRPr>
            </a:lvl2pPr>
            <a:lvl3pPr marL="0" indent="0" algn="ctr">
              <a:lnSpc>
                <a:spcPct val="110000"/>
              </a:lnSpc>
              <a:spcBef>
                <a:spcPts val="0"/>
              </a:spcBef>
              <a:buSzTx/>
              <a:buNone/>
              <a:defRPr sz="2250" i="1">
                <a:solidFill>
                  <a:srgbClr val="717D75"/>
                </a:solidFill>
                <a:latin typeface="Hoefler Text"/>
                <a:ea typeface="Hoefler Text"/>
                <a:cs typeface="Hoefler Text"/>
                <a:sym typeface="Hoefler Text"/>
              </a:defRPr>
            </a:lvl3pPr>
            <a:lvl4pPr marL="0" indent="0" algn="ctr">
              <a:lnSpc>
                <a:spcPct val="110000"/>
              </a:lnSpc>
              <a:spcBef>
                <a:spcPts val="0"/>
              </a:spcBef>
              <a:buSzTx/>
              <a:buNone/>
              <a:defRPr sz="2250" i="1">
                <a:solidFill>
                  <a:srgbClr val="717D75"/>
                </a:solidFill>
                <a:latin typeface="Hoefler Text"/>
                <a:ea typeface="Hoefler Text"/>
                <a:cs typeface="Hoefler Text"/>
                <a:sym typeface="Hoefler Text"/>
              </a:defRPr>
            </a:lvl4pPr>
            <a:lvl5pPr marL="0" indent="0" algn="ctr">
              <a:lnSpc>
                <a:spcPct val="110000"/>
              </a:lnSpc>
              <a:spcBef>
                <a:spcPts val="0"/>
              </a:spcBef>
              <a:buSzTx/>
              <a:buNone/>
              <a:defRPr sz="2250" i="1">
                <a:solidFill>
                  <a:srgbClr val="717D75"/>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74963914"/>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 name="Title Text"/>
          <p:cNvSpPr txBox="1">
            <a:spLocks noGrp="1"/>
          </p:cNvSpPr>
          <p:nvPr>
            <p:ph type="title"/>
          </p:nvPr>
        </p:nvSpPr>
        <p:spPr>
          <a:xfrm>
            <a:off x="607219" y="2384227"/>
            <a:ext cx="10977563" cy="2080617"/>
          </a:xfrm>
          <a:prstGeom prst="rect">
            <a:avLst/>
          </a:prstGeom>
        </p:spPr>
        <p:txBody>
          <a:bodyPr/>
          <a:lstStyle>
            <a:lvl1pPr algn="ctr">
              <a:defRPr>
                <a:solidFill>
                  <a:srgbClr val="546056"/>
                </a:solidFill>
              </a:defRPr>
            </a:lvl1pPr>
          </a:lstStyle>
          <a:p>
            <a:r>
              <a:t>Title Text</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919322"/>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0" name="Image"/>
          <p:cNvSpPr>
            <a:spLocks noGrp="1"/>
          </p:cNvSpPr>
          <p:nvPr>
            <p:ph type="pic" sz="half" idx="13"/>
          </p:nvPr>
        </p:nvSpPr>
        <p:spPr>
          <a:xfrm>
            <a:off x="6084094" y="437555"/>
            <a:ext cx="5524500" cy="5991820"/>
          </a:xfrm>
          <a:prstGeom prst="rect">
            <a:avLst/>
          </a:prstGeom>
          <a:ln w="9525">
            <a:round/>
          </a:ln>
        </p:spPr>
        <p:txBody>
          <a:bodyPr lIns="91439" tIns="45719" rIns="91439" bIns="45719" anchor="t">
            <a:noAutofit/>
          </a:bodyPr>
          <a:lstStyle/>
          <a:p>
            <a:endParaRPr/>
          </a:p>
        </p:txBody>
      </p:sp>
      <p:sp>
        <p:nvSpPr>
          <p:cNvPr id="51" name="Title Text"/>
          <p:cNvSpPr txBox="1">
            <a:spLocks noGrp="1"/>
          </p:cNvSpPr>
          <p:nvPr>
            <p:ph type="title"/>
          </p:nvPr>
        </p:nvSpPr>
        <p:spPr>
          <a:xfrm>
            <a:off x="607219" y="1187648"/>
            <a:ext cx="5250656" cy="2455664"/>
          </a:xfrm>
          <a:prstGeom prst="rect">
            <a:avLst/>
          </a:prstGeom>
        </p:spPr>
        <p:txBody>
          <a:bodyPr anchor="b"/>
          <a:lstStyle>
            <a:lvl1pPr algn="ctr">
              <a:defRPr>
                <a:solidFill>
                  <a:srgbClr val="546056"/>
                </a:solidFill>
              </a:defRPr>
            </a:lvl1pPr>
          </a:lstStyle>
          <a:p>
            <a:r>
              <a:t>Title Text</a:t>
            </a:r>
          </a:p>
        </p:txBody>
      </p:sp>
      <p:sp>
        <p:nvSpPr>
          <p:cNvPr id="52" name="Body Level One…"/>
          <p:cNvSpPr txBox="1">
            <a:spLocks noGrp="1"/>
          </p:cNvSpPr>
          <p:nvPr>
            <p:ph type="body" sz="quarter" idx="1"/>
          </p:nvPr>
        </p:nvSpPr>
        <p:spPr>
          <a:xfrm>
            <a:off x="607219" y="3821906"/>
            <a:ext cx="5250656" cy="2527102"/>
          </a:xfrm>
          <a:prstGeom prst="rect">
            <a:avLst/>
          </a:prstGeom>
        </p:spPr>
        <p:txBody>
          <a:bodyPr anchor="t"/>
          <a:lstStyle>
            <a:lvl1pPr marL="0" indent="0" algn="ctr">
              <a:lnSpc>
                <a:spcPct val="110000"/>
              </a:lnSpc>
              <a:spcBef>
                <a:spcPts val="0"/>
              </a:spcBef>
              <a:buSzTx/>
              <a:buNone/>
              <a:defRPr sz="2250" i="1">
                <a:solidFill>
                  <a:srgbClr val="717D75"/>
                </a:solidFill>
                <a:latin typeface="Hoefler Text"/>
                <a:ea typeface="Hoefler Text"/>
                <a:cs typeface="Hoefler Text"/>
                <a:sym typeface="Hoefler Text"/>
              </a:defRPr>
            </a:lvl1pPr>
            <a:lvl2pPr marL="0" indent="0" algn="ctr">
              <a:lnSpc>
                <a:spcPct val="110000"/>
              </a:lnSpc>
              <a:spcBef>
                <a:spcPts val="0"/>
              </a:spcBef>
              <a:buSzTx/>
              <a:buNone/>
              <a:defRPr sz="2250" i="1">
                <a:solidFill>
                  <a:srgbClr val="717D75"/>
                </a:solidFill>
                <a:latin typeface="Hoefler Text"/>
                <a:ea typeface="Hoefler Text"/>
                <a:cs typeface="Hoefler Text"/>
                <a:sym typeface="Hoefler Text"/>
              </a:defRPr>
            </a:lvl2pPr>
            <a:lvl3pPr marL="0" indent="0" algn="ctr">
              <a:lnSpc>
                <a:spcPct val="110000"/>
              </a:lnSpc>
              <a:spcBef>
                <a:spcPts val="0"/>
              </a:spcBef>
              <a:buSzTx/>
              <a:buNone/>
              <a:defRPr sz="2250" i="1">
                <a:solidFill>
                  <a:srgbClr val="717D75"/>
                </a:solidFill>
                <a:latin typeface="Hoefler Text"/>
                <a:ea typeface="Hoefler Text"/>
                <a:cs typeface="Hoefler Text"/>
                <a:sym typeface="Hoefler Text"/>
              </a:defRPr>
            </a:lvl3pPr>
            <a:lvl4pPr marL="0" indent="0" algn="ctr">
              <a:lnSpc>
                <a:spcPct val="110000"/>
              </a:lnSpc>
              <a:spcBef>
                <a:spcPts val="0"/>
              </a:spcBef>
              <a:buSzTx/>
              <a:buNone/>
              <a:defRPr sz="2250" i="1">
                <a:solidFill>
                  <a:srgbClr val="717D75"/>
                </a:solidFill>
                <a:latin typeface="Hoefler Text"/>
                <a:ea typeface="Hoefler Text"/>
                <a:cs typeface="Hoefler Text"/>
                <a:sym typeface="Hoefler Text"/>
              </a:defRPr>
            </a:lvl4pPr>
            <a:lvl5pPr marL="0" indent="0" algn="ctr">
              <a:lnSpc>
                <a:spcPct val="110000"/>
              </a:lnSpc>
              <a:spcBef>
                <a:spcPts val="0"/>
              </a:spcBef>
              <a:buSzTx/>
              <a:buNone/>
              <a:defRPr sz="2250" i="1">
                <a:solidFill>
                  <a:srgbClr val="717D75"/>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6360198"/>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3057246"/>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8" name="Title Text"/>
          <p:cNvSpPr txBox="1">
            <a:spLocks noGrp="1"/>
          </p:cNvSpPr>
          <p:nvPr>
            <p:ph type="title"/>
          </p:nvPr>
        </p:nvSpPr>
        <p:spPr>
          <a:prstGeom prst="rect">
            <a:avLst/>
          </a:prstGeom>
        </p:spPr>
        <p:txBody>
          <a:bodyPr/>
          <a:lstStyle/>
          <a:p>
            <a:r>
              <a:t>Title Text</a:t>
            </a:r>
          </a:p>
        </p:txBody>
      </p:sp>
      <p:sp>
        <p:nvSpPr>
          <p:cNvPr id="69"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7552148"/>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7" name="Image"/>
          <p:cNvSpPr>
            <a:spLocks noGrp="1"/>
          </p:cNvSpPr>
          <p:nvPr>
            <p:ph type="pic" sz="half" idx="13"/>
          </p:nvPr>
        </p:nvSpPr>
        <p:spPr>
          <a:xfrm>
            <a:off x="6298406" y="1821656"/>
            <a:ext cx="5322094" cy="4607719"/>
          </a:xfrm>
          <a:prstGeom prst="rect">
            <a:avLst/>
          </a:prstGeom>
          <a:ln w="9525">
            <a:round/>
          </a:ln>
        </p:spPr>
        <p:txBody>
          <a:bodyPr lIns="91439" tIns="45719" rIns="91439" bIns="45719" anchor="t">
            <a:noAutofit/>
          </a:bodyPr>
          <a:lstStyle/>
          <a:p>
            <a:endParaRPr/>
          </a:p>
        </p:txBody>
      </p:sp>
      <p:sp>
        <p:nvSpPr>
          <p:cNvPr id="78" name="Title Text"/>
          <p:cNvSpPr txBox="1">
            <a:spLocks noGrp="1"/>
          </p:cNvSpPr>
          <p:nvPr>
            <p:ph type="title"/>
          </p:nvPr>
        </p:nvSpPr>
        <p:spPr>
          <a:prstGeom prst="rect">
            <a:avLst/>
          </a:prstGeom>
        </p:spPr>
        <p:txBody>
          <a:bodyPr/>
          <a:lstStyle/>
          <a:p>
            <a:r>
              <a:t>Title Text</a:t>
            </a:r>
          </a:p>
        </p:txBody>
      </p:sp>
      <p:sp>
        <p:nvSpPr>
          <p:cNvPr id="79" name="Body Level One…"/>
          <p:cNvSpPr txBox="1">
            <a:spLocks noGrp="1"/>
          </p:cNvSpPr>
          <p:nvPr>
            <p:ph type="body" sz="half" idx="1"/>
          </p:nvPr>
        </p:nvSpPr>
        <p:spPr>
          <a:xfrm>
            <a:off x="607219" y="1848445"/>
            <a:ext cx="5250656" cy="4554141"/>
          </a:xfrm>
          <a:prstGeom prst="rect">
            <a:avLst/>
          </a:prstGeom>
        </p:spPr>
        <p:txBody>
          <a:bodyPr/>
          <a:lstStyle>
            <a:lvl1pPr marL="276810" indent="-276810">
              <a:lnSpc>
                <a:spcPct val="120000"/>
              </a:lnSpc>
              <a:spcBef>
                <a:spcPts val="1687"/>
              </a:spcBef>
              <a:buBlip>
                <a:blip r:embed="rId2"/>
              </a:buBlip>
              <a:defRPr sz="2250"/>
            </a:lvl1pPr>
            <a:lvl2pPr marL="553621" indent="-276810">
              <a:lnSpc>
                <a:spcPct val="120000"/>
              </a:lnSpc>
              <a:spcBef>
                <a:spcPts val="1687"/>
              </a:spcBef>
              <a:buBlip>
                <a:blip r:embed="rId2"/>
              </a:buBlip>
              <a:defRPr sz="2250"/>
            </a:lvl2pPr>
            <a:lvl3pPr marL="830431" indent="-276810">
              <a:lnSpc>
                <a:spcPct val="120000"/>
              </a:lnSpc>
              <a:spcBef>
                <a:spcPts val="1687"/>
              </a:spcBef>
              <a:buBlip>
                <a:blip r:embed="rId2"/>
              </a:buBlip>
              <a:defRPr sz="2250"/>
            </a:lvl3pPr>
            <a:lvl4pPr marL="1107242" indent="-276810">
              <a:lnSpc>
                <a:spcPct val="120000"/>
              </a:lnSpc>
              <a:spcBef>
                <a:spcPts val="1687"/>
              </a:spcBef>
              <a:buBlip>
                <a:blip r:embed="rId2"/>
              </a:buBlip>
              <a:defRPr sz="2250"/>
            </a:lvl4pPr>
            <a:lvl5pPr marL="1384052" indent="-276810">
              <a:lnSpc>
                <a:spcPct val="120000"/>
              </a:lnSpc>
              <a:spcBef>
                <a:spcPts val="1687"/>
              </a:spcBef>
              <a:buBlip>
                <a:blip r:embed="rId2"/>
              </a:buBlip>
              <a:defRPr sz="2250"/>
            </a:lvl5pPr>
          </a:lstStyle>
          <a:p>
            <a:r>
              <a:t>Body Level One</a:t>
            </a:r>
          </a:p>
          <a:p>
            <a:pPr lvl="1"/>
            <a:r>
              <a:t>Body Level Two</a:t>
            </a:r>
          </a:p>
          <a:p>
            <a:pPr lvl="2"/>
            <a:r>
              <a:t>Body Level Three</a:t>
            </a:r>
          </a:p>
          <a:p>
            <a:pPr lvl="3"/>
            <a:r>
              <a:t>Body Level Four</a:t>
            </a:r>
          </a:p>
          <a:p>
            <a:pPr lvl="4"/>
            <a:r>
              <a:t>Body Level Five</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1561757"/>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 name="Body Level One…"/>
          <p:cNvSpPr txBox="1">
            <a:spLocks noGrp="1"/>
          </p:cNvSpPr>
          <p:nvPr>
            <p:ph type="body" idx="1"/>
          </p:nvPr>
        </p:nvSpPr>
        <p:spPr>
          <a:xfrm>
            <a:off x="607219" y="455414"/>
            <a:ext cx="10977563" cy="5947172"/>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950136"/>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Photo - 3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5" name="Image"/>
          <p:cNvSpPr>
            <a:spLocks noGrp="1"/>
          </p:cNvSpPr>
          <p:nvPr>
            <p:ph type="pic" sz="quarter" idx="13"/>
          </p:nvPr>
        </p:nvSpPr>
        <p:spPr>
          <a:xfrm>
            <a:off x="6131719" y="3446859"/>
            <a:ext cx="5488781" cy="2982516"/>
          </a:xfrm>
          <a:prstGeom prst="rect">
            <a:avLst/>
          </a:prstGeom>
          <a:ln w="9525">
            <a:round/>
          </a:ln>
        </p:spPr>
        <p:txBody>
          <a:bodyPr lIns="91439" tIns="45719" rIns="91439" bIns="45719" anchor="t">
            <a:noAutofit/>
          </a:bodyPr>
          <a:lstStyle/>
          <a:p>
            <a:endParaRPr/>
          </a:p>
        </p:txBody>
      </p:sp>
      <p:sp>
        <p:nvSpPr>
          <p:cNvPr id="96" name="Image"/>
          <p:cNvSpPr>
            <a:spLocks noGrp="1"/>
          </p:cNvSpPr>
          <p:nvPr>
            <p:ph type="pic" sz="quarter" idx="14"/>
          </p:nvPr>
        </p:nvSpPr>
        <p:spPr>
          <a:xfrm>
            <a:off x="6131719" y="450949"/>
            <a:ext cx="5488781" cy="2982516"/>
          </a:xfrm>
          <a:prstGeom prst="rect">
            <a:avLst/>
          </a:prstGeom>
          <a:ln w="9525">
            <a:round/>
          </a:ln>
        </p:spPr>
        <p:txBody>
          <a:bodyPr lIns="91439" tIns="45719" rIns="91439" bIns="45719" anchor="t">
            <a:noAutofit/>
          </a:bodyPr>
          <a:lstStyle/>
          <a:p>
            <a:endParaRPr/>
          </a:p>
        </p:txBody>
      </p:sp>
      <p:sp>
        <p:nvSpPr>
          <p:cNvPr id="97" name="Image"/>
          <p:cNvSpPr>
            <a:spLocks noGrp="1"/>
          </p:cNvSpPr>
          <p:nvPr>
            <p:ph type="pic" sz="half" idx="15"/>
          </p:nvPr>
        </p:nvSpPr>
        <p:spPr>
          <a:xfrm>
            <a:off x="583406" y="437555"/>
            <a:ext cx="5524500" cy="5991820"/>
          </a:xfrm>
          <a:prstGeom prst="rect">
            <a:avLst/>
          </a:prstGeom>
          <a:ln w="9525">
            <a:round/>
          </a:ln>
        </p:spPr>
        <p:txBody>
          <a:bodyPr lIns="91439" tIns="45719" rIns="91439" bIns="45719" anchor="t">
            <a:noAutofit/>
          </a:bodyPr>
          <a:lstStyle/>
          <a:p>
            <a:endParaRP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595871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91DF73-692B-488C-BF0E-67BE79416443}"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045B27-BA41-484E-B449-E8758E23C597}" type="slidenum">
              <a:rPr lang="en-US" smtClean="0"/>
              <a:t>‹#›</a:t>
            </a:fld>
            <a:endParaRPr lang="en-US"/>
          </a:p>
        </p:txBody>
      </p:sp>
    </p:spTree>
    <p:extLst>
      <p:ext uri="{BB962C8B-B14F-4D97-AF65-F5344CB8AC3E}">
        <p14:creationId xmlns:p14="http://schemas.microsoft.com/office/powerpoint/2010/main" val="36909901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5" name="–Johnny Appleseed"/>
          <p:cNvSpPr txBox="1">
            <a:spLocks noGrp="1"/>
          </p:cNvSpPr>
          <p:nvPr>
            <p:ph type="body" sz="quarter" idx="13"/>
          </p:nvPr>
        </p:nvSpPr>
        <p:spPr>
          <a:xfrm>
            <a:off x="1916906" y="4670227"/>
            <a:ext cx="8346281" cy="446484"/>
          </a:xfrm>
          <a:prstGeom prst="rect">
            <a:avLst/>
          </a:prstGeom>
        </p:spPr>
        <p:txBody>
          <a:bodyPr anchor="t">
            <a:spAutoFit/>
          </a:bodyPr>
          <a:lstStyle>
            <a:lvl1pPr marL="0" indent="0" algn="ctr">
              <a:spcBef>
                <a:spcPts val="0"/>
              </a:spcBef>
              <a:buSzTx/>
              <a:buNone/>
              <a:defRPr sz="2250" i="1"/>
            </a:lvl1pPr>
          </a:lstStyle>
          <a:p>
            <a:r>
              <a:t>–Johnny Appleseed</a:t>
            </a:r>
          </a:p>
        </p:txBody>
      </p:sp>
      <p:sp>
        <p:nvSpPr>
          <p:cNvPr id="106" name="“Type a quote here”"/>
          <p:cNvSpPr txBox="1">
            <a:spLocks noGrp="1"/>
          </p:cNvSpPr>
          <p:nvPr>
            <p:ph type="body" sz="quarter" idx="14"/>
          </p:nvPr>
        </p:nvSpPr>
        <p:spPr>
          <a:xfrm>
            <a:off x="1916906" y="2955727"/>
            <a:ext cx="8346281" cy="571500"/>
          </a:xfrm>
          <a:prstGeom prst="rect">
            <a:avLst/>
          </a:prstGeom>
        </p:spPr>
        <p:txBody>
          <a:bodyPr>
            <a:spAutoFit/>
          </a:bodyPr>
          <a:lstStyle>
            <a:lvl1pPr marL="0" indent="0" algn="ctr">
              <a:spcBef>
                <a:spcPts val="1687"/>
              </a:spcBef>
              <a:buSzTx/>
              <a:buNone/>
            </a:lvl1pPr>
          </a:lstStyle>
          <a:p>
            <a:r>
              <a:t>“Type a quote here” </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1452848"/>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4"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6574326"/>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3299941"/>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334601" y="-330200"/>
            <a:ext cx="3799239" cy="3698248"/>
          </a:xfrm>
          <a:custGeom>
            <a:avLst/>
            <a:gdLst/>
            <a:ahLst/>
            <a:cxnLst/>
            <a:rect l="l" t="t" r="r" b="b"/>
            <a:pathLst>
              <a:path w="76970" h="74924" extrusionOk="0">
                <a:moveTo>
                  <a:pt x="554" y="1"/>
                </a:moveTo>
                <a:cubicBezTo>
                  <a:pt x="131" y="1328"/>
                  <a:pt x="1" y="2817"/>
                  <a:pt x="41" y="4462"/>
                </a:cubicBezTo>
                <a:cubicBezTo>
                  <a:pt x="180" y="10526"/>
                  <a:pt x="2630" y="17658"/>
                  <a:pt x="8939" y="19782"/>
                </a:cubicBezTo>
                <a:cubicBezTo>
                  <a:pt x="13042" y="21166"/>
                  <a:pt x="17788" y="19872"/>
                  <a:pt x="21679" y="21752"/>
                </a:cubicBezTo>
                <a:cubicBezTo>
                  <a:pt x="28875" y="25236"/>
                  <a:pt x="28924" y="37227"/>
                  <a:pt x="36454" y="39906"/>
                </a:cubicBezTo>
                <a:cubicBezTo>
                  <a:pt x="37891" y="40416"/>
                  <a:pt x="39472" y="40522"/>
                  <a:pt x="41073" y="40522"/>
                </a:cubicBezTo>
                <a:cubicBezTo>
                  <a:pt x="42200" y="40522"/>
                  <a:pt x="43337" y="40470"/>
                  <a:pt x="44442" y="40470"/>
                </a:cubicBezTo>
                <a:cubicBezTo>
                  <a:pt x="46969" y="40470"/>
                  <a:pt x="49324" y="40743"/>
                  <a:pt x="50993" y="42543"/>
                </a:cubicBezTo>
                <a:cubicBezTo>
                  <a:pt x="52686" y="44367"/>
                  <a:pt x="52866" y="47134"/>
                  <a:pt x="52573" y="49609"/>
                </a:cubicBezTo>
                <a:cubicBezTo>
                  <a:pt x="52279" y="52084"/>
                  <a:pt x="51604" y="54567"/>
                  <a:pt x="51938" y="57041"/>
                </a:cubicBezTo>
                <a:cubicBezTo>
                  <a:pt x="52450" y="60843"/>
                  <a:pt x="55234" y="63896"/>
                  <a:pt x="57880" y="66672"/>
                </a:cubicBezTo>
                <a:cubicBezTo>
                  <a:pt x="61665" y="70644"/>
                  <a:pt x="66185" y="74924"/>
                  <a:pt x="71586" y="74924"/>
                </a:cubicBezTo>
                <a:cubicBezTo>
                  <a:pt x="71808" y="74924"/>
                  <a:pt x="72031" y="74917"/>
                  <a:pt x="72256" y="74902"/>
                </a:cubicBezTo>
                <a:cubicBezTo>
                  <a:pt x="73925" y="74788"/>
                  <a:pt x="75513" y="74242"/>
                  <a:pt x="76970" y="73420"/>
                </a:cubicBezTo>
                <a:lnTo>
                  <a:pt x="76970"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57300" y="4230234"/>
            <a:ext cx="6037515" cy="3128327"/>
          </a:xfrm>
          <a:custGeom>
            <a:avLst/>
            <a:gdLst/>
            <a:ahLst/>
            <a:cxnLst/>
            <a:rect l="l" t="t" r="r" b="b"/>
            <a:pathLst>
              <a:path w="95864" h="47768" extrusionOk="0">
                <a:moveTo>
                  <a:pt x="30475" y="1"/>
                </a:moveTo>
                <a:cubicBezTo>
                  <a:pt x="29158" y="1"/>
                  <a:pt x="27873" y="287"/>
                  <a:pt x="26685" y="959"/>
                </a:cubicBezTo>
                <a:cubicBezTo>
                  <a:pt x="23527" y="2750"/>
                  <a:pt x="21874" y="6878"/>
                  <a:pt x="18349" y="7749"/>
                </a:cubicBezTo>
                <a:cubicBezTo>
                  <a:pt x="17897" y="7859"/>
                  <a:pt x="17448" y="7908"/>
                  <a:pt x="17000" y="7908"/>
                </a:cubicBezTo>
                <a:cubicBezTo>
                  <a:pt x="13711" y="7908"/>
                  <a:pt x="10517" y="5280"/>
                  <a:pt x="7115" y="5280"/>
                </a:cubicBezTo>
                <a:cubicBezTo>
                  <a:pt x="6993" y="5280"/>
                  <a:pt x="6871" y="5283"/>
                  <a:pt x="6749" y="5290"/>
                </a:cubicBezTo>
                <a:cubicBezTo>
                  <a:pt x="2923" y="5510"/>
                  <a:pt x="1" y="9995"/>
                  <a:pt x="1352" y="13585"/>
                </a:cubicBezTo>
                <a:cubicBezTo>
                  <a:pt x="2435" y="16459"/>
                  <a:pt x="5634" y="18519"/>
                  <a:pt x="5634" y="21596"/>
                </a:cubicBezTo>
                <a:cubicBezTo>
                  <a:pt x="5642" y="23965"/>
                  <a:pt x="3713" y="25821"/>
                  <a:pt x="2573" y="27905"/>
                </a:cubicBezTo>
                <a:cubicBezTo>
                  <a:pt x="595" y="31519"/>
                  <a:pt x="994" y="35923"/>
                  <a:pt x="1596" y="39993"/>
                </a:cubicBezTo>
                <a:cubicBezTo>
                  <a:pt x="1979" y="42590"/>
                  <a:pt x="2435" y="45211"/>
                  <a:pt x="3102" y="47768"/>
                </a:cubicBezTo>
                <a:lnTo>
                  <a:pt x="95864" y="47768"/>
                </a:lnTo>
                <a:lnTo>
                  <a:pt x="95864" y="41540"/>
                </a:lnTo>
                <a:cubicBezTo>
                  <a:pt x="90768" y="41328"/>
                  <a:pt x="85745" y="40270"/>
                  <a:pt x="80999" y="38390"/>
                </a:cubicBezTo>
                <a:cubicBezTo>
                  <a:pt x="77832" y="37144"/>
                  <a:pt x="74820" y="35524"/>
                  <a:pt x="72036" y="33570"/>
                </a:cubicBezTo>
                <a:cubicBezTo>
                  <a:pt x="68723" y="31250"/>
                  <a:pt x="65613" y="28304"/>
                  <a:pt x="64327" y="24469"/>
                </a:cubicBezTo>
                <a:cubicBezTo>
                  <a:pt x="63586" y="22239"/>
                  <a:pt x="63505" y="19837"/>
                  <a:pt x="63049" y="17534"/>
                </a:cubicBezTo>
                <a:cubicBezTo>
                  <a:pt x="62585" y="15222"/>
                  <a:pt x="61633" y="12845"/>
                  <a:pt x="59679" y="11534"/>
                </a:cubicBezTo>
                <a:cubicBezTo>
                  <a:pt x="57066" y="9784"/>
                  <a:pt x="53582" y="10468"/>
                  <a:pt x="50488" y="9881"/>
                </a:cubicBezTo>
                <a:cubicBezTo>
                  <a:pt x="46125" y="9059"/>
                  <a:pt x="42730" y="5779"/>
                  <a:pt x="39091" y="3223"/>
                </a:cubicBezTo>
                <a:cubicBezTo>
                  <a:pt x="36570" y="1457"/>
                  <a:pt x="33444" y="1"/>
                  <a:pt x="304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453400" y="-2"/>
            <a:ext cx="3249461" cy="5037055"/>
            <a:chOff x="-340050" y="-2"/>
            <a:chExt cx="2437096" cy="3777791"/>
          </a:xfrm>
        </p:grpSpPr>
        <p:sp>
          <p:nvSpPr>
            <p:cNvPr id="12" name="Google Shape;12;p2"/>
            <p:cNvSpPr/>
            <p:nvPr/>
          </p:nvSpPr>
          <p:spPr>
            <a:xfrm rot="10800000" flipH="1">
              <a:off x="-340050" y="0"/>
              <a:ext cx="2437096" cy="3777788"/>
            </a:xfrm>
            <a:custGeom>
              <a:avLst/>
              <a:gdLst/>
              <a:ahLst/>
              <a:cxnLst/>
              <a:rect l="l" t="t" r="r" b="b"/>
              <a:pathLst>
                <a:path w="64726" h="100333" extrusionOk="0">
                  <a:moveTo>
                    <a:pt x="0" y="0"/>
                  </a:moveTo>
                  <a:lnTo>
                    <a:pt x="0" y="100332"/>
                  </a:lnTo>
                  <a:lnTo>
                    <a:pt x="50667" y="100332"/>
                  </a:lnTo>
                  <a:cubicBezTo>
                    <a:pt x="50740" y="99266"/>
                    <a:pt x="50439" y="98126"/>
                    <a:pt x="49910" y="97182"/>
                  </a:cubicBezTo>
                  <a:cubicBezTo>
                    <a:pt x="48966" y="95505"/>
                    <a:pt x="47435" y="94235"/>
                    <a:pt x="46165" y="92786"/>
                  </a:cubicBezTo>
                  <a:cubicBezTo>
                    <a:pt x="43617" y="89888"/>
                    <a:pt x="42128" y="86103"/>
                    <a:pt x="41892" y="82260"/>
                  </a:cubicBezTo>
                  <a:cubicBezTo>
                    <a:pt x="41794" y="80705"/>
                    <a:pt x="41908" y="79142"/>
                    <a:pt x="42234" y="77620"/>
                  </a:cubicBezTo>
                  <a:cubicBezTo>
                    <a:pt x="42567" y="76098"/>
                    <a:pt x="43105" y="74608"/>
                    <a:pt x="43723" y="73143"/>
                  </a:cubicBezTo>
                  <a:cubicBezTo>
                    <a:pt x="45457" y="68999"/>
                    <a:pt x="47785" y="65002"/>
                    <a:pt x="47712" y="60566"/>
                  </a:cubicBezTo>
                  <a:cubicBezTo>
                    <a:pt x="47696" y="59190"/>
                    <a:pt x="47444" y="57847"/>
                    <a:pt x="47085" y="56512"/>
                  </a:cubicBezTo>
                  <a:cubicBezTo>
                    <a:pt x="47077" y="56463"/>
                    <a:pt x="47061" y="56414"/>
                    <a:pt x="47045" y="56365"/>
                  </a:cubicBezTo>
                  <a:cubicBezTo>
                    <a:pt x="47045" y="56341"/>
                    <a:pt x="47037" y="56316"/>
                    <a:pt x="47028" y="56292"/>
                  </a:cubicBezTo>
                  <a:cubicBezTo>
                    <a:pt x="46882" y="55746"/>
                    <a:pt x="46719" y="55209"/>
                    <a:pt x="46548" y="54664"/>
                  </a:cubicBezTo>
                  <a:cubicBezTo>
                    <a:pt x="46532" y="54615"/>
                    <a:pt x="46516" y="54566"/>
                    <a:pt x="46499" y="54509"/>
                  </a:cubicBezTo>
                  <a:cubicBezTo>
                    <a:pt x="46459" y="54387"/>
                    <a:pt x="46418" y="54257"/>
                    <a:pt x="46377" y="54127"/>
                  </a:cubicBezTo>
                  <a:cubicBezTo>
                    <a:pt x="46255" y="53760"/>
                    <a:pt x="46133" y="53386"/>
                    <a:pt x="46011" y="53011"/>
                  </a:cubicBezTo>
                  <a:cubicBezTo>
                    <a:pt x="46003" y="52987"/>
                    <a:pt x="45995" y="52962"/>
                    <a:pt x="45986" y="52930"/>
                  </a:cubicBezTo>
                  <a:cubicBezTo>
                    <a:pt x="45913" y="52702"/>
                    <a:pt x="45840" y="52474"/>
                    <a:pt x="45767" y="52246"/>
                  </a:cubicBezTo>
                  <a:cubicBezTo>
                    <a:pt x="45767" y="52246"/>
                    <a:pt x="45767" y="52238"/>
                    <a:pt x="45767" y="52230"/>
                  </a:cubicBezTo>
                  <a:cubicBezTo>
                    <a:pt x="45669" y="51896"/>
                    <a:pt x="45563" y="51562"/>
                    <a:pt x="45465" y="51228"/>
                  </a:cubicBezTo>
                  <a:cubicBezTo>
                    <a:pt x="44993" y="51554"/>
                    <a:pt x="44448" y="51741"/>
                    <a:pt x="43878" y="51766"/>
                  </a:cubicBezTo>
                  <a:cubicBezTo>
                    <a:pt x="43854" y="51766"/>
                    <a:pt x="43831" y="51767"/>
                    <a:pt x="43807" y="51767"/>
                  </a:cubicBezTo>
                  <a:cubicBezTo>
                    <a:pt x="42574" y="51767"/>
                    <a:pt x="41478" y="50933"/>
                    <a:pt x="40719" y="49950"/>
                  </a:cubicBezTo>
                  <a:cubicBezTo>
                    <a:pt x="39946" y="48957"/>
                    <a:pt x="39417" y="47785"/>
                    <a:pt x="38668" y="46776"/>
                  </a:cubicBezTo>
                  <a:cubicBezTo>
                    <a:pt x="38098" y="46019"/>
                    <a:pt x="37414" y="45351"/>
                    <a:pt x="36836" y="44602"/>
                  </a:cubicBezTo>
                  <a:cubicBezTo>
                    <a:pt x="36258" y="43861"/>
                    <a:pt x="35770" y="42990"/>
                    <a:pt x="35713" y="42038"/>
                  </a:cubicBezTo>
                  <a:cubicBezTo>
                    <a:pt x="35632" y="40695"/>
                    <a:pt x="36429" y="39449"/>
                    <a:pt x="37366" y="38489"/>
                  </a:cubicBezTo>
                  <a:cubicBezTo>
                    <a:pt x="38310" y="37520"/>
                    <a:pt x="39433" y="36730"/>
                    <a:pt x="40280" y="35688"/>
                  </a:cubicBezTo>
                  <a:cubicBezTo>
                    <a:pt x="41265" y="34467"/>
                    <a:pt x="41932" y="32872"/>
                    <a:pt x="43349" y="32196"/>
                  </a:cubicBezTo>
                  <a:cubicBezTo>
                    <a:pt x="43829" y="31964"/>
                    <a:pt x="44340" y="31868"/>
                    <a:pt x="44861" y="31868"/>
                  </a:cubicBezTo>
                  <a:cubicBezTo>
                    <a:pt x="45896" y="31868"/>
                    <a:pt x="46971" y="32249"/>
                    <a:pt x="47924" y="32709"/>
                  </a:cubicBezTo>
                  <a:cubicBezTo>
                    <a:pt x="49169" y="33311"/>
                    <a:pt x="50390" y="34060"/>
                    <a:pt x="51734" y="34296"/>
                  </a:cubicBezTo>
                  <a:cubicBezTo>
                    <a:pt x="51856" y="34190"/>
                    <a:pt x="51978" y="34093"/>
                    <a:pt x="52108" y="33995"/>
                  </a:cubicBezTo>
                  <a:cubicBezTo>
                    <a:pt x="55641" y="31113"/>
                    <a:pt x="59589" y="28525"/>
                    <a:pt x="61958" y="24633"/>
                  </a:cubicBezTo>
                  <a:cubicBezTo>
                    <a:pt x="64172" y="20946"/>
                    <a:pt x="64726" y="16281"/>
                    <a:pt x="63415" y="12178"/>
                  </a:cubicBezTo>
                  <a:cubicBezTo>
                    <a:pt x="62056" y="8027"/>
                    <a:pt x="58987" y="4656"/>
                    <a:pt x="54982" y="2906"/>
                  </a:cubicBezTo>
                  <a:cubicBezTo>
                    <a:pt x="52714" y="1933"/>
                    <a:pt x="50303" y="1546"/>
                    <a:pt x="47852" y="1546"/>
                  </a:cubicBezTo>
                  <a:cubicBezTo>
                    <a:pt x="44440" y="1546"/>
                    <a:pt x="40950" y="2295"/>
                    <a:pt x="37659" y="3256"/>
                  </a:cubicBezTo>
                  <a:cubicBezTo>
                    <a:pt x="32001" y="4901"/>
                    <a:pt x="26376" y="7156"/>
                    <a:pt x="20482" y="7196"/>
                  </a:cubicBezTo>
                  <a:cubicBezTo>
                    <a:pt x="20429" y="7197"/>
                    <a:pt x="20376" y="7197"/>
                    <a:pt x="20324" y="7197"/>
                  </a:cubicBezTo>
                  <a:cubicBezTo>
                    <a:pt x="13042" y="7197"/>
                    <a:pt x="6312" y="386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10800000" flipH="1">
              <a:off x="1002179" y="1828604"/>
              <a:ext cx="605716" cy="749134"/>
            </a:xfrm>
            <a:custGeom>
              <a:avLst/>
              <a:gdLst/>
              <a:ahLst/>
              <a:cxnLst/>
              <a:rect l="l" t="t" r="r" b="b"/>
              <a:pathLst>
                <a:path w="16087" h="19896" extrusionOk="0">
                  <a:moveTo>
                    <a:pt x="9218" y="0"/>
                  </a:moveTo>
                  <a:cubicBezTo>
                    <a:pt x="8697" y="0"/>
                    <a:pt x="8187" y="96"/>
                    <a:pt x="7710" y="325"/>
                  </a:cubicBezTo>
                  <a:cubicBezTo>
                    <a:pt x="6294" y="1001"/>
                    <a:pt x="5626" y="2604"/>
                    <a:pt x="4641" y="3817"/>
                  </a:cubicBezTo>
                  <a:cubicBezTo>
                    <a:pt x="3794" y="4867"/>
                    <a:pt x="2671" y="5649"/>
                    <a:pt x="1735" y="6618"/>
                  </a:cubicBezTo>
                  <a:cubicBezTo>
                    <a:pt x="791" y="7578"/>
                    <a:pt x="1" y="8824"/>
                    <a:pt x="82" y="10175"/>
                  </a:cubicBezTo>
                  <a:cubicBezTo>
                    <a:pt x="139" y="11119"/>
                    <a:pt x="620" y="11990"/>
                    <a:pt x="1198" y="12739"/>
                  </a:cubicBezTo>
                  <a:cubicBezTo>
                    <a:pt x="1776" y="13488"/>
                    <a:pt x="2467" y="14148"/>
                    <a:pt x="3037" y="14905"/>
                  </a:cubicBezTo>
                  <a:cubicBezTo>
                    <a:pt x="3794" y="15914"/>
                    <a:pt x="4315" y="17086"/>
                    <a:pt x="5089" y="18079"/>
                  </a:cubicBezTo>
                  <a:cubicBezTo>
                    <a:pt x="5848" y="19062"/>
                    <a:pt x="6944" y="19896"/>
                    <a:pt x="8177" y="19896"/>
                  </a:cubicBezTo>
                  <a:cubicBezTo>
                    <a:pt x="8200" y="19896"/>
                    <a:pt x="8224" y="19895"/>
                    <a:pt x="8247" y="19895"/>
                  </a:cubicBezTo>
                  <a:cubicBezTo>
                    <a:pt x="8817" y="19870"/>
                    <a:pt x="9363" y="19683"/>
                    <a:pt x="9835" y="19357"/>
                  </a:cubicBezTo>
                  <a:cubicBezTo>
                    <a:pt x="9232" y="17322"/>
                    <a:pt x="8801" y="15271"/>
                    <a:pt x="9029" y="13163"/>
                  </a:cubicBezTo>
                  <a:cubicBezTo>
                    <a:pt x="9501" y="8791"/>
                    <a:pt x="12692" y="5250"/>
                    <a:pt x="16087" y="2425"/>
                  </a:cubicBezTo>
                  <a:cubicBezTo>
                    <a:pt x="14752" y="2189"/>
                    <a:pt x="13522" y="1440"/>
                    <a:pt x="12285" y="838"/>
                  </a:cubicBezTo>
                  <a:cubicBezTo>
                    <a:pt x="11332" y="378"/>
                    <a:pt x="10253" y="0"/>
                    <a:pt x="9218" y="0"/>
                  </a:cubicBezTo>
                  <a:close/>
                </a:path>
              </a:pathLst>
            </a:custGeom>
            <a:solidFill>
              <a:srgbClr val="F2C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flipH="1">
              <a:off x="-340050" y="-2"/>
              <a:ext cx="2107599" cy="3625597"/>
            </a:xfrm>
            <a:custGeom>
              <a:avLst/>
              <a:gdLst/>
              <a:ahLst/>
              <a:cxnLst/>
              <a:rect l="l" t="t" r="r" b="b"/>
              <a:pathLst>
                <a:path w="55975" h="96291" extrusionOk="0">
                  <a:moveTo>
                    <a:pt x="43903" y="1"/>
                  </a:moveTo>
                  <a:cubicBezTo>
                    <a:pt x="41463" y="1"/>
                    <a:pt x="38997" y="546"/>
                    <a:pt x="36674" y="1347"/>
                  </a:cubicBezTo>
                  <a:cubicBezTo>
                    <a:pt x="33141" y="2568"/>
                    <a:pt x="29836" y="4375"/>
                    <a:pt x="26384" y="5841"/>
                  </a:cubicBezTo>
                  <a:cubicBezTo>
                    <a:pt x="21544" y="7900"/>
                    <a:pt x="16295" y="9290"/>
                    <a:pt x="11069" y="9290"/>
                  </a:cubicBezTo>
                  <a:cubicBezTo>
                    <a:pt x="9334" y="9290"/>
                    <a:pt x="7601" y="9136"/>
                    <a:pt x="5886" y="8804"/>
                  </a:cubicBezTo>
                  <a:cubicBezTo>
                    <a:pt x="3843" y="8405"/>
                    <a:pt x="1865" y="7737"/>
                    <a:pt x="0" y="6809"/>
                  </a:cubicBezTo>
                  <a:lnTo>
                    <a:pt x="0" y="96290"/>
                  </a:lnTo>
                  <a:lnTo>
                    <a:pt x="47761" y="96290"/>
                  </a:lnTo>
                  <a:cubicBezTo>
                    <a:pt x="47810" y="94939"/>
                    <a:pt x="46931" y="93539"/>
                    <a:pt x="45791" y="92700"/>
                  </a:cubicBezTo>
                  <a:cubicBezTo>
                    <a:pt x="44399" y="91666"/>
                    <a:pt x="42681" y="91194"/>
                    <a:pt x="41102" y="90486"/>
                  </a:cubicBezTo>
                  <a:cubicBezTo>
                    <a:pt x="35208" y="87832"/>
                    <a:pt x="31276" y="81336"/>
                    <a:pt x="31667" y="74880"/>
                  </a:cubicBezTo>
                  <a:cubicBezTo>
                    <a:pt x="31911" y="70859"/>
                    <a:pt x="33645" y="67098"/>
                    <a:pt x="34997" y="63296"/>
                  </a:cubicBezTo>
                  <a:cubicBezTo>
                    <a:pt x="36356" y="59503"/>
                    <a:pt x="37333" y="55302"/>
                    <a:pt x="36063" y="51476"/>
                  </a:cubicBezTo>
                  <a:lnTo>
                    <a:pt x="35982" y="51248"/>
                  </a:lnTo>
                  <a:cubicBezTo>
                    <a:pt x="35786" y="50703"/>
                    <a:pt x="35550" y="50174"/>
                    <a:pt x="35282" y="49661"/>
                  </a:cubicBezTo>
                  <a:cubicBezTo>
                    <a:pt x="35216" y="49531"/>
                    <a:pt x="35143" y="49401"/>
                    <a:pt x="35070" y="49270"/>
                  </a:cubicBezTo>
                  <a:cubicBezTo>
                    <a:pt x="34231" y="47772"/>
                    <a:pt x="33141" y="46372"/>
                    <a:pt x="32058" y="44988"/>
                  </a:cubicBezTo>
                  <a:cubicBezTo>
                    <a:pt x="31968" y="44874"/>
                    <a:pt x="31879" y="44760"/>
                    <a:pt x="31797" y="44647"/>
                  </a:cubicBezTo>
                  <a:cubicBezTo>
                    <a:pt x="31578" y="44370"/>
                    <a:pt x="31358" y="44085"/>
                    <a:pt x="31146" y="43808"/>
                  </a:cubicBezTo>
                  <a:cubicBezTo>
                    <a:pt x="31032" y="43645"/>
                    <a:pt x="30910" y="43491"/>
                    <a:pt x="30796" y="43328"/>
                  </a:cubicBezTo>
                  <a:cubicBezTo>
                    <a:pt x="30039" y="42294"/>
                    <a:pt x="29347" y="41244"/>
                    <a:pt x="28826" y="40129"/>
                  </a:cubicBezTo>
                  <a:cubicBezTo>
                    <a:pt x="28753" y="39958"/>
                    <a:pt x="28671" y="39795"/>
                    <a:pt x="28606" y="39624"/>
                  </a:cubicBezTo>
                  <a:cubicBezTo>
                    <a:pt x="28403" y="39135"/>
                    <a:pt x="28240" y="38631"/>
                    <a:pt x="28118" y="38118"/>
                  </a:cubicBezTo>
                  <a:cubicBezTo>
                    <a:pt x="28020" y="37727"/>
                    <a:pt x="27955" y="37320"/>
                    <a:pt x="27914" y="36913"/>
                  </a:cubicBezTo>
                  <a:cubicBezTo>
                    <a:pt x="27898" y="36693"/>
                    <a:pt x="27890" y="36465"/>
                    <a:pt x="27890" y="36254"/>
                  </a:cubicBezTo>
                  <a:cubicBezTo>
                    <a:pt x="27833" y="31776"/>
                    <a:pt x="31399" y="27853"/>
                    <a:pt x="35363" y="25614"/>
                  </a:cubicBezTo>
                  <a:cubicBezTo>
                    <a:pt x="39507" y="23261"/>
                    <a:pt x="44269" y="22113"/>
                    <a:pt x="48363" y="19655"/>
                  </a:cubicBezTo>
                  <a:cubicBezTo>
                    <a:pt x="52450" y="17205"/>
                    <a:pt x="55975" y="12760"/>
                    <a:pt x="55185" y="8055"/>
                  </a:cubicBezTo>
                  <a:cubicBezTo>
                    <a:pt x="54558" y="4359"/>
                    <a:pt x="51302" y="1485"/>
                    <a:pt x="47696" y="492"/>
                  </a:cubicBezTo>
                  <a:cubicBezTo>
                    <a:pt x="46455" y="151"/>
                    <a:pt x="45183" y="1"/>
                    <a:pt x="43903" y="1"/>
                  </a:cubicBezTo>
                  <a:close/>
                </a:path>
              </a:pathLst>
            </a:custGeom>
            <a:solidFill>
              <a:srgbClr val="F2C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rot="10800000" flipH="1">
              <a:off x="-340050" y="2455757"/>
              <a:ext cx="543476" cy="674846"/>
            </a:xfrm>
            <a:custGeom>
              <a:avLst/>
              <a:gdLst/>
              <a:ahLst/>
              <a:cxnLst/>
              <a:rect l="l" t="t" r="r" b="b"/>
              <a:pathLst>
                <a:path w="14434" h="17923" extrusionOk="0">
                  <a:moveTo>
                    <a:pt x="2420" y="0"/>
                  </a:moveTo>
                  <a:cubicBezTo>
                    <a:pt x="1805" y="0"/>
                    <a:pt x="1192" y="47"/>
                    <a:pt x="586" y="151"/>
                  </a:cubicBezTo>
                  <a:cubicBezTo>
                    <a:pt x="383" y="184"/>
                    <a:pt x="196" y="225"/>
                    <a:pt x="0" y="282"/>
                  </a:cubicBezTo>
                  <a:lnTo>
                    <a:pt x="0" y="17922"/>
                  </a:lnTo>
                  <a:cubicBezTo>
                    <a:pt x="554" y="17369"/>
                    <a:pt x="977" y="16644"/>
                    <a:pt x="1311" y="15928"/>
                  </a:cubicBezTo>
                  <a:cubicBezTo>
                    <a:pt x="1922" y="14625"/>
                    <a:pt x="2467" y="13184"/>
                    <a:pt x="3647" y="12370"/>
                  </a:cubicBezTo>
                  <a:cubicBezTo>
                    <a:pt x="4553" y="11750"/>
                    <a:pt x="5623" y="11623"/>
                    <a:pt x="6739" y="11623"/>
                  </a:cubicBezTo>
                  <a:cubicBezTo>
                    <a:pt x="7520" y="11623"/>
                    <a:pt x="8324" y="11685"/>
                    <a:pt x="9108" y="11685"/>
                  </a:cubicBezTo>
                  <a:cubicBezTo>
                    <a:pt x="10145" y="11685"/>
                    <a:pt x="11149" y="11576"/>
                    <a:pt x="12024" y="11068"/>
                  </a:cubicBezTo>
                  <a:cubicBezTo>
                    <a:pt x="14246" y="9782"/>
                    <a:pt x="14434" y="6387"/>
                    <a:pt x="12960" y="4279"/>
                  </a:cubicBezTo>
                  <a:cubicBezTo>
                    <a:pt x="11495" y="2170"/>
                    <a:pt x="8922" y="1128"/>
                    <a:pt x="6423" y="534"/>
                  </a:cubicBezTo>
                  <a:cubicBezTo>
                    <a:pt x="5116" y="221"/>
                    <a:pt x="3763" y="0"/>
                    <a:pt x="2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10800000" flipH="1">
              <a:off x="657989" y="2822122"/>
              <a:ext cx="724020" cy="592650"/>
            </a:xfrm>
            <a:custGeom>
              <a:avLst/>
              <a:gdLst/>
              <a:ahLst/>
              <a:cxnLst/>
              <a:rect l="l" t="t" r="r" b="b"/>
              <a:pathLst>
                <a:path w="19229" h="15740" extrusionOk="0">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rot="10800000" flipH="1">
              <a:off x="-168727" y="179194"/>
              <a:ext cx="850947" cy="553379"/>
            </a:xfrm>
            <a:custGeom>
              <a:avLst/>
              <a:gdLst/>
              <a:ahLst/>
              <a:cxnLst/>
              <a:rect l="l" t="t" r="r" b="b"/>
              <a:pathLst>
                <a:path w="22600" h="14697" extrusionOk="0">
                  <a:moveTo>
                    <a:pt x="16298" y="0"/>
                  </a:moveTo>
                  <a:cubicBezTo>
                    <a:pt x="15364" y="0"/>
                    <a:pt x="14531" y="667"/>
                    <a:pt x="13905" y="1377"/>
                  </a:cubicBezTo>
                  <a:cubicBezTo>
                    <a:pt x="13237" y="2134"/>
                    <a:pt x="12651" y="3021"/>
                    <a:pt x="11748" y="3486"/>
                  </a:cubicBezTo>
                  <a:cubicBezTo>
                    <a:pt x="10920" y="3912"/>
                    <a:pt x="10057" y="4030"/>
                    <a:pt x="9179" y="4030"/>
                  </a:cubicBezTo>
                  <a:cubicBezTo>
                    <a:pt x="8084" y="4030"/>
                    <a:pt x="6964" y="3847"/>
                    <a:pt x="5852" y="3847"/>
                  </a:cubicBezTo>
                  <a:cubicBezTo>
                    <a:pt x="4619" y="3847"/>
                    <a:pt x="3397" y="4072"/>
                    <a:pt x="2231" y="5024"/>
                  </a:cubicBezTo>
                  <a:cubicBezTo>
                    <a:pt x="50" y="6807"/>
                    <a:pt x="1" y="10625"/>
                    <a:pt x="1906" y="12676"/>
                  </a:cubicBezTo>
                  <a:cubicBezTo>
                    <a:pt x="3123" y="13998"/>
                    <a:pt x="4935" y="14633"/>
                    <a:pt x="6748" y="14633"/>
                  </a:cubicBezTo>
                  <a:cubicBezTo>
                    <a:pt x="7336" y="14633"/>
                    <a:pt x="7924" y="14566"/>
                    <a:pt x="8492" y="14435"/>
                  </a:cubicBezTo>
                  <a:cubicBezTo>
                    <a:pt x="10214" y="14043"/>
                    <a:pt x="11888" y="13128"/>
                    <a:pt x="13609" y="13128"/>
                  </a:cubicBezTo>
                  <a:cubicBezTo>
                    <a:pt x="13856" y="13128"/>
                    <a:pt x="14104" y="13147"/>
                    <a:pt x="14353" y="13189"/>
                  </a:cubicBezTo>
                  <a:cubicBezTo>
                    <a:pt x="15978" y="13460"/>
                    <a:pt x="17384" y="14697"/>
                    <a:pt x="19015" y="14697"/>
                  </a:cubicBezTo>
                  <a:cubicBezTo>
                    <a:pt x="19051" y="14697"/>
                    <a:pt x="19087" y="14696"/>
                    <a:pt x="19123" y="14695"/>
                  </a:cubicBezTo>
                  <a:cubicBezTo>
                    <a:pt x="20466" y="14646"/>
                    <a:pt x="21687" y="13661"/>
                    <a:pt x="22143" y="12399"/>
                  </a:cubicBezTo>
                  <a:cubicBezTo>
                    <a:pt x="22599" y="11138"/>
                    <a:pt x="22322" y="9672"/>
                    <a:pt x="21541" y="8581"/>
                  </a:cubicBezTo>
                  <a:cubicBezTo>
                    <a:pt x="20979" y="7800"/>
                    <a:pt x="20190" y="7189"/>
                    <a:pt x="19709" y="6351"/>
                  </a:cubicBezTo>
                  <a:cubicBezTo>
                    <a:pt x="19082" y="5252"/>
                    <a:pt x="19082" y="3925"/>
                    <a:pt x="18806" y="2688"/>
                  </a:cubicBezTo>
                  <a:cubicBezTo>
                    <a:pt x="18529" y="1459"/>
                    <a:pt x="17739" y="140"/>
                    <a:pt x="16486" y="9"/>
                  </a:cubicBezTo>
                  <a:cubicBezTo>
                    <a:pt x="16423" y="3"/>
                    <a:pt x="16360" y="0"/>
                    <a:pt x="16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rot="10800000" flipH="1">
              <a:off x="989941" y="553203"/>
              <a:ext cx="316356" cy="478224"/>
            </a:xfrm>
            <a:custGeom>
              <a:avLst/>
              <a:gdLst/>
              <a:ahLst/>
              <a:cxnLst/>
              <a:rect l="l" t="t" r="r" b="b"/>
              <a:pathLst>
                <a:path w="8402" h="12701" extrusionOk="0">
                  <a:moveTo>
                    <a:pt x="6887" y="1"/>
                  </a:moveTo>
                  <a:cubicBezTo>
                    <a:pt x="6860" y="1"/>
                    <a:pt x="6833" y="1"/>
                    <a:pt x="6806" y="1"/>
                  </a:cubicBezTo>
                  <a:cubicBezTo>
                    <a:pt x="5715" y="1"/>
                    <a:pt x="4640" y="278"/>
                    <a:pt x="3582" y="563"/>
                  </a:cubicBezTo>
                  <a:cubicBezTo>
                    <a:pt x="2646" y="807"/>
                    <a:pt x="1645" y="1092"/>
                    <a:pt x="1034" y="1833"/>
                  </a:cubicBezTo>
                  <a:cubicBezTo>
                    <a:pt x="391" y="2614"/>
                    <a:pt x="318" y="3705"/>
                    <a:pt x="269" y="4723"/>
                  </a:cubicBezTo>
                  <a:cubicBezTo>
                    <a:pt x="196" y="6644"/>
                    <a:pt x="114" y="8573"/>
                    <a:pt x="33" y="10503"/>
                  </a:cubicBezTo>
                  <a:cubicBezTo>
                    <a:pt x="17" y="10967"/>
                    <a:pt x="0" y="11439"/>
                    <a:pt x="155" y="11870"/>
                  </a:cubicBezTo>
                  <a:cubicBezTo>
                    <a:pt x="318" y="12310"/>
                    <a:pt x="708" y="12692"/>
                    <a:pt x="1164" y="12701"/>
                  </a:cubicBezTo>
                  <a:cubicBezTo>
                    <a:pt x="1172" y="12701"/>
                    <a:pt x="1181" y="12701"/>
                    <a:pt x="1189" y="12701"/>
                  </a:cubicBezTo>
                  <a:cubicBezTo>
                    <a:pt x="1794" y="12701"/>
                    <a:pt x="2226" y="12099"/>
                    <a:pt x="2442" y="11528"/>
                  </a:cubicBezTo>
                  <a:cubicBezTo>
                    <a:pt x="2662" y="10950"/>
                    <a:pt x="2801" y="10291"/>
                    <a:pt x="3281" y="9908"/>
                  </a:cubicBezTo>
                  <a:cubicBezTo>
                    <a:pt x="3686" y="9585"/>
                    <a:pt x="4199" y="9544"/>
                    <a:pt x="4732" y="9544"/>
                  </a:cubicBezTo>
                  <a:cubicBezTo>
                    <a:pt x="4909" y="9544"/>
                    <a:pt x="5089" y="9549"/>
                    <a:pt x="5267" y="9549"/>
                  </a:cubicBezTo>
                  <a:cubicBezTo>
                    <a:pt x="5511" y="9549"/>
                    <a:pt x="5752" y="9541"/>
                    <a:pt x="5984" y="9501"/>
                  </a:cubicBezTo>
                  <a:cubicBezTo>
                    <a:pt x="6187" y="9469"/>
                    <a:pt x="6382" y="9412"/>
                    <a:pt x="6570" y="9330"/>
                  </a:cubicBezTo>
                  <a:cubicBezTo>
                    <a:pt x="6472" y="7776"/>
                    <a:pt x="6586" y="6213"/>
                    <a:pt x="6920" y="4690"/>
                  </a:cubicBezTo>
                  <a:cubicBezTo>
                    <a:pt x="7253" y="3160"/>
                    <a:pt x="7791" y="1678"/>
                    <a:pt x="8401" y="213"/>
                  </a:cubicBezTo>
                  <a:cubicBezTo>
                    <a:pt x="7906" y="74"/>
                    <a:pt x="7397" y="1"/>
                    <a:pt x="6887" y="1"/>
                  </a:cubicBezTo>
                  <a:close/>
                </a:path>
              </a:pathLst>
            </a:custGeom>
            <a:solidFill>
              <a:srgbClr val="F2C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10800000" flipH="1">
              <a:off x="-196290" y="984800"/>
              <a:ext cx="924181" cy="1092073"/>
            </a:xfrm>
            <a:custGeom>
              <a:avLst/>
              <a:gdLst/>
              <a:ahLst/>
              <a:cxnLst/>
              <a:rect l="l" t="t" r="r" b="b"/>
              <a:pathLst>
                <a:path w="24545" h="29004" extrusionOk="0">
                  <a:moveTo>
                    <a:pt x="6504" y="0"/>
                  </a:moveTo>
                  <a:cubicBezTo>
                    <a:pt x="3651" y="0"/>
                    <a:pt x="1218" y="4140"/>
                    <a:pt x="513" y="6438"/>
                  </a:cubicBezTo>
                  <a:cubicBezTo>
                    <a:pt x="8" y="8058"/>
                    <a:pt x="0" y="9865"/>
                    <a:pt x="733" y="11388"/>
                  </a:cubicBezTo>
                  <a:cubicBezTo>
                    <a:pt x="1881" y="13781"/>
                    <a:pt x="4689" y="15238"/>
                    <a:pt x="5259" y="17827"/>
                  </a:cubicBezTo>
                  <a:cubicBezTo>
                    <a:pt x="5634" y="19512"/>
                    <a:pt x="4950" y="21213"/>
                    <a:pt x="4461" y="22866"/>
                  </a:cubicBezTo>
                  <a:cubicBezTo>
                    <a:pt x="3973" y="24510"/>
                    <a:pt x="3737" y="26464"/>
                    <a:pt x="4811" y="27807"/>
                  </a:cubicBezTo>
                  <a:cubicBezTo>
                    <a:pt x="5473" y="28629"/>
                    <a:pt x="6503" y="29003"/>
                    <a:pt x="7563" y="29003"/>
                  </a:cubicBezTo>
                  <a:cubicBezTo>
                    <a:pt x="8341" y="29003"/>
                    <a:pt x="9134" y="28801"/>
                    <a:pt x="9810" y="28426"/>
                  </a:cubicBezTo>
                  <a:cubicBezTo>
                    <a:pt x="11405" y="27538"/>
                    <a:pt x="12455" y="25918"/>
                    <a:pt x="13269" y="24290"/>
                  </a:cubicBezTo>
                  <a:cubicBezTo>
                    <a:pt x="14083" y="22654"/>
                    <a:pt x="14759" y="20920"/>
                    <a:pt x="15891" y="19487"/>
                  </a:cubicBezTo>
                  <a:cubicBezTo>
                    <a:pt x="17071" y="17990"/>
                    <a:pt x="18683" y="16915"/>
                    <a:pt x="20189" y="15743"/>
                  </a:cubicBezTo>
                  <a:cubicBezTo>
                    <a:pt x="21695" y="14571"/>
                    <a:pt x="23160" y="13227"/>
                    <a:pt x="23852" y="11453"/>
                  </a:cubicBezTo>
                  <a:cubicBezTo>
                    <a:pt x="24544" y="9670"/>
                    <a:pt x="24235" y="7382"/>
                    <a:pt x="22696" y="6267"/>
                  </a:cubicBezTo>
                  <a:cubicBezTo>
                    <a:pt x="21166" y="5160"/>
                    <a:pt x="19074" y="5526"/>
                    <a:pt x="17201" y="5339"/>
                  </a:cubicBezTo>
                  <a:cubicBezTo>
                    <a:pt x="15402" y="5152"/>
                    <a:pt x="13733" y="4411"/>
                    <a:pt x="12211" y="3467"/>
                  </a:cubicBezTo>
                  <a:cubicBezTo>
                    <a:pt x="10689" y="2523"/>
                    <a:pt x="9386" y="1008"/>
                    <a:pt x="7758" y="276"/>
                  </a:cubicBezTo>
                  <a:cubicBezTo>
                    <a:pt x="7334" y="86"/>
                    <a:pt x="6914" y="0"/>
                    <a:pt x="6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rot="3212468">
            <a:off x="9693205" y="2175610"/>
            <a:ext cx="3635111" cy="6253300"/>
            <a:chOff x="7706147" y="1873398"/>
            <a:chExt cx="2107599" cy="3625597"/>
          </a:xfrm>
        </p:grpSpPr>
        <p:sp>
          <p:nvSpPr>
            <p:cNvPr id="21" name="Google Shape;21;p2"/>
            <p:cNvSpPr/>
            <p:nvPr/>
          </p:nvSpPr>
          <p:spPr>
            <a:xfrm rot="10800000">
              <a:off x="7706147" y="1873398"/>
              <a:ext cx="2107599" cy="3625597"/>
            </a:xfrm>
            <a:custGeom>
              <a:avLst/>
              <a:gdLst/>
              <a:ahLst/>
              <a:cxnLst/>
              <a:rect l="l" t="t" r="r" b="b"/>
              <a:pathLst>
                <a:path w="55975" h="96291" extrusionOk="0">
                  <a:moveTo>
                    <a:pt x="43903" y="1"/>
                  </a:moveTo>
                  <a:cubicBezTo>
                    <a:pt x="41463" y="1"/>
                    <a:pt x="38997" y="546"/>
                    <a:pt x="36674" y="1347"/>
                  </a:cubicBezTo>
                  <a:cubicBezTo>
                    <a:pt x="33141" y="2568"/>
                    <a:pt x="29836" y="4375"/>
                    <a:pt x="26384" y="5841"/>
                  </a:cubicBezTo>
                  <a:cubicBezTo>
                    <a:pt x="21544" y="7900"/>
                    <a:pt x="16295" y="9290"/>
                    <a:pt x="11069" y="9290"/>
                  </a:cubicBezTo>
                  <a:cubicBezTo>
                    <a:pt x="9334" y="9290"/>
                    <a:pt x="7601" y="9136"/>
                    <a:pt x="5886" y="8804"/>
                  </a:cubicBezTo>
                  <a:cubicBezTo>
                    <a:pt x="3843" y="8405"/>
                    <a:pt x="1865" y="7737"/>
                    <a:pt x="0" y="6809"/>
                  </a:cubicBezTo>
                  <a:lnTo>
                    <a:pt x="0" y="96290"/>
                  </a:lnTo>
                  <a:lnTo>
                    <a:pt x="47761" y="96290"/>
                  </a:lnTo>
                  <a:cubicBezTo>
                    <a:pt x="47810" y="94939"/>
                    <a:pt x="46931" y="93539"/>
                    <a:pt x="45791" y="92700"/>
                  </a:cubicBezTo>
                  <a:cubicBezTo>
                    <a:pt x="44399" y="91666"/>
                    <a:pt x="42681" y="91194"/>
                    <a:pt x="41102" y="90486"/>
                  </a:cubicBezTo>
                  <a:cubicBezTo>
                    <a:pt x="35208" y="87832"/>
                    <a:pt x="31276" y="81336"/>
                    <a:pt x="31667" y="74880"/>
                  </a:cubicBezTo>
                  <a:cubicBezTo>
                    <a:pt x="31911" y="70859"/>
                    <a:pt x="33645" y="67098"/>
                    <a:pt x="34997" y="63296"/>
                  </a:cubicBezTo>
                  <a:cubicBezTo>
                    <a:pt x="36356" y="59503"/>
                    <a:pt x="37333" y="55302"/>
                    <a:pt x="36063" y="51476"/>
                  </a:cubicBezTo>
                  <a:lnTo>
                    <a:pt x="35982" y="51248"/>
                  </a:lnTo>
                  <a:cubicBezTo>
                    <a:pt x="35786" y="50703"/>
                    <a:pt x="35550" y="50174"/>
                    <a:pt x="35282" y="49661"/>
                  </a:cubicBezTo>
                  <a:cubicBezTo>
                    <a:pt x="35216" y="49531"/>
                    <a:pt x="35143" y="49401"/>
                    <a:pt x="35070" y="49270"/>
                  </a:cubicBezTo>
                  <a:cubicBezTo>
                    <a:pt x="34231" y="47772"/>
                    <a:pt x="33141" y="46372"/>
                    <a:pt x="32058" y="44988"/>
                  </a:cubicBezTo>
                  <a:cubicBezTo>
                    <a:pt x="31968" y="44874"/>
                    <a:pt x="31879" y="44760"/>
                    <a:pt x="31797" y="44647"/>
                  </a:cubicBezTo>
                  <a:cubicBezTo>
                    <a:pt x="31578" y="44370"/>
                    <a:pt x="31358" y="44085"/>
                    <a:pt x="31146" y="43808"/>
                  </a:cubicBezTo>
                  <a:cubicBezTo>
                    <a:pt x="31032" y="43645"/>
                    <a:pt x="30910" y="43491"/>
                    <a:pt x="30796" y="43328"/>
                  </a:cubicBezTo>
                  <a:cubicBezTo>
                    <a:pt x="30039" y="42294"/>
                    <a:pt x="29347" y="41244"/>
                    <a:pt x="28826" y="40129"/>
                  </a:cubicBezTo>
                  <a:cubicBezTo>
                    <a:pt x="28753" y="39958"/>
                    <a:pt x="28671" y="39795"/>
                    <a:pt x="28606" y="39624"/>
                  </a:cubicBezTo>
                  <a:cubicBezTo>
                    <a:pt x="28403" y="39135"/>
                    <a:pt x="28240" y="38631"/>
                    <a:pt x="28118" y="38118"/>
                  </a:cubicBezTo>
                  <a:cubicBezTo>
                    <a:pt x="28020" y="37727"/>
                    <a:pt x="27955" y="37320"/>
                    <a:pt x="27914" y="36913"/>
                  </a:cubicBezTo>
                  <a:cubicBezTo>
                    <a:pt x="27898" y="36693"/>
                    <a:pt x="27890" y="36465"/>
                    <a:pt x="27890" y="36254"/>
                  </a:cubicBezTo>
                  <a:cubicBezTo>
                    <a:pt x="27833" y="31776"/>
                    <a:pt x="31399" y="27853"/>
                    <a:pt x="35363" y="25614"/>
                  </a:cubicBezTo>
                  <a:cubicBezTo>
                    <a:pt x="39507" y="23261"/>
                    <a:pt x="44269" y="22113"/>
                    <a:pt x="48363" y="19655"/>
                  </a:cubicBezTo>
                  <a:cubicBezTo>
                    <a:pt x="52450" y="17205"/>
                    <a:pt x="55975" y="12760"/>
                    <a:pt x="55185" y="8055"/>
                  </a:cubicBezTo>
                  <a:cubicBezTo>
                    <a:pt x="54558" y="4359"/>
                    <a:pt x="51302" y="1485"/>
                    <a:pt x="47696" y="492"/>
                  </a:cubicBezTo>
                  <a:cubicBezTo>
                    <a:pt x="46455" y="151"/>
                    <a:pt x="45183" y="1"/>
                    <a:pt x="43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10800000">
              <a:off x="9270270" y="4328857"/>
              <a:ext cx="543476" cy="674846"/>
            </a:xfrm>
            <a:custGeom>
              <a:avLst/>
              <a:gdLst/>
              <a:ahLst/>
              <a:cxnLst/>
              <a:rect l="l" t="t" r="r" b="b"/>
              <a:pathLst>
                <a:path w="14434" h="17923" extrusionOk="0">
                  <a:moveTo>
                    <a:pt x="2420" y="0"/>
                  </a:moveTo>
                  <a:cubicBezTo>
                    <a:pt x="1805" y="0"/>
                    <a:pt x="1192" y="47"/>
                    <a:pt x="586" y="151"/>
                  </a:cubicBezTo>
                  <a:cubicBezTo>
                    <a:pt x="383" y="184"/>
                    <a:pt x="196" y="225"/>
                    <a:pt x="0" y="282"/>
                  </a:cubicBezTo>
                  <a:lnTo>
                    <a:pt x="0" y="17922"/>
                  </a:lnTo>
                  <a:cubicBezTo>
                    <a:pt x="554" y="17369"/>
                    <a:pt x="977" y="16644"/>
                    <a:pt x="1311" y="15928"/>
                  </a:cubicBezTo>
                  <a:cubicBezTo>
                    <a:pt x="1922" y="14625"/>
                    <a:pt x="2467" y="13184"/>
                    <a:pt x="3647" y="12370"/>
                  </a:cubicBezTo>
                  <a:cubicBezTo>
                    <a:pt x="4553" y="11750"/>
                    <a:pt x="5623" y="11623"/>
                    <a:pt x="6739" y="11623"/>
                  </a:cubicBezTo>
                  <a:cubicBezTo>
                    <a:pt x="7520" y="11623"/>
                    <a:pt x="8324" y="11685"/>
                    <a:pt x="9108" y="11685"/>
                  </a:cubicBezTo>
                  <a:cubicBezTo>
                    <a:pt x="10145" y="11685"/>
                    <a:pt x="11149" y="11576"/>
                    <a:pt x="12024" y="11068"/>
                  </a:cubicBezTo>
                  <a:cubicBezTo>
                    <a:pt x="14246" y="9782"/>
                    <a:pt x="14434" y="6387"/>
                    <a:pt x="12960" y="4279"/>
                  </a:cubicBezTo>
                  <a:cubicBezTo>
                    <a:pt x="11495" y="2170"/>
                    <a:pt x="8922" y="1128"/>
                    <a:pt x="6423" y="534"/>
                  </a:cubicBezTo>
                  <a:cubicBezTo>
                    <a:pt x="5116" y="221"/>
                    <a:pt x="3763" y="0"/>
                    <a:pt x="2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10800000">
              <a:off x="8091686" y="4695222"/>
              <a:ext cx="724020" cy="592650"/>
            </a:xfrm>
            <a:custGeom>
              <a:avLst/>
              <a:gdLst/>
              <a:ahLst/>
              <a:cxnLst/>
              <a:rect l="l" t="t" r="r" b="b"/>
              <a:pathLst>
                <a:path w="19229" h="15740" extrusionOk="0">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rot="10800000">
              <a:off x="8791477" y="2052294"/>
              <a:ext cx="850946" cy="553379"/>
            </a:xfrm>
            <a:custGeom>
              <a:avLst/>
              <a:gdLst/>
              <a:ahLst/>
              <a:cxnLst/>
              <a:rect l="l" t="t" r="r" b="b"/>
              <a:pathLst>
                <a:path w="22600" h="14697" extrusionOk="0">
                  <a:moveTo>
                    <a:pt x="16298" y="0"/>
                  </a:moveTo>
                  <a:cubicBezTo>
                    <a:pt x="15364" y="0"/>
                    <a:pt x="14531" y="667"/>
                    <a:pt x="13905" y="1377"/>
                  </a:cubicBezTo>
                  <a:cubicBezTo>
                    <a:pt x="13237" y="2134"/>
                    <a:pt x="12651" y="3021"/>
                    <a:pt x="11748" y="3486"/>
                  </a:cubicBezTo>
                  <a:cubicBezTo>
                    <a:pt x="10920" y="3912"/>
                    <a:pt x="10057" y="4030"/>
                    <a:pt x="9179" y="4030"/>
                  </a:cubicBezTo>
                  <a:cubicBezTo>
                    <a:pt x="8084" y="4030"/>
                    <a:pt x="6964" y="3847"/>
                    <a:pt x="5852" y="3847"/>
                  </a:cubicBezTo>
                  <a:cubicBezTo>
                    <a:pt x="4619" y="3847"/>
                    <a:pt x="3397" y="4072"/>
                    <a:pt x="2231" y="5024"/>
                  </a:cubicBezTo>
                  <a:cubicBezTo>
                    <a:pt x="50" y="6807"/>
                    <a:pt x="1" y="10625"/>
                    <a:pt x="1906" y="12676"/>
                  </a:cubicBezTo>
                  <a:cubicBezTo>
                    <a:pt x="3123" y="13998"/>
                    <a:pt x="4935" y="14633"/>
                    <a:pt x="6748" y="14633"/>
                  </a:cubicBezTo>
                  <a:cubicBezTo>
                    <a:pt x="7336" y="14633"/>
                    <a:pt x="7924" y="14566"/>
                    <a:pt x="8492" y="14435"/>
                  </a:cubicBezTo>
                  <a:cubicBezTo>
                    <a:pt x="10214" y="14043"/>
                    <a:pt x="11888" y="13128"/>
                    <a:pt x="13609" y="13128"/>
                  </a:cubicBezTo>
                  <a:cubicBezTo>
                    <a:pt x="13856" y="13128"/>
                    <a:pt x="14104" y="13147"/>
                    <a:pt x="14353" y="13189"/>
                  </a:cubicBezTo>
                  <a:cubicBezTo>
                    <a:pt x="15978" y="13460"/>
                    <a:pt x="17384" y="14697"/>
                    <a:pt x="19015" y="14697"/>
                  </a:cubicBezTo>
                  <a:cubicBezTo>
                    <a:pt x="19051" y="14697"/>
                    <a:pt x="19087" y="14696"/>
                    <a:pt x="19123" y="14695"/>
                  </a:cubicBezTo>
                  <a:cubicBezTo>
                    <a:pt x="20466" y="14646"/>
                    <a:pt x="21687" y="13661"/>
                    <a:pt x="22143" y="12399"/>
                  </a:cubicBezTo>
                  <a:cubicBezTo>
                    <a:pt x="22599" y="11138"/>
                    <a:pt x="22322" y="9672"/>
                    <a:pt x="21541" y="8581"/>
                  </a:cubicBezTo>
                  <a:cubicBezTo>
                    <a:pt x="20979" y="7800"/>
                    <a:pt x="20190" y="7189"/>
                    <a:pt x="19709" y="6351"/>
                  </a:cubicBezTo>
                  <a:cubicBezTo>
                    <a:pt x="19082" y="5252"/>
                    <a:pt x="19082" y="3925"/>
                    <a:pt x="18806" y="2688"/>
                  </a:cubicBezTo>
                  <a:cubicBezTo>
                    <a:pt x="18529" y="1459"/>
                    <a:pt x="17739" y="140"/>
                    <a:pt x="16486" y="9"/>
                  </a:cubicBezTo>
                  <a:cubicBezTo>
                    <a:pt x="16423" y="3"/>
                    <a:pt x="16360" y="0"/>
                    <a:pt x="16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10800000">
              <a:off x="8745805" y="2857900"/>
              <a:ext cx="924181" cy="1092073"/>
            </a:xfrm>
            <a:custGeom>
              <a:avLst/>
              <a:gdLst/>
              <a:ahLst/>
              <a:cxnLst/>
              <a:rect l="l" t="t" r="r" b="b"/>
              <a:pathLst>
                <a:path w="24545" h="29004" extrusionOk="0">
                  <a:moveTo>
                    <a:pt x="6504" y="0"/>
                  </a:moveTo>
                  <a:cubicBezTo>
                    <a:pt x="3651" y="0"/>
                    <a:pt x="1218" y="4140"/>
                    <a:pt x="513" y="6438"/>
                  </a:cubicBezTo>
                  <a:cubicBezTo>
                    <a:pt x="8" y="8058"/>
                    <a:pt x="0" y="9865"/>
                    <a:pt x="733" y="11388"/>
                  </a:cubicBezTo>
                  <a:cubicBezTo>
                    <a:pt x="1881" y="13781"/>
                    <a:pt x="4689" y="15238"/>
                    <a:pt x="5259" y="17827"/>
                  </a:cubicBezTo>
                  <a:cubicBezTo>
                    <a:pt x="5634" y="19512"/>
                    <a:pt x="4950" y="21213"/>
                    <a:pt x="4461" y="22866"/>
                  </a:cubicBezTo>
                  <a:cubicBezTo>
                    <a:pt x="3973" y="24510"/>
                    <a:pt x="3737" y="26464"/>
                    <a:pt x="4811" y="27807"/>
                  </a:cubicBezTo>
                  <a:cubicBezTo>
                    <a:pt x="5473" y="28629"/>
                    <a:pt x="6503" y="29003"/>
                    <a:pt x="7563" y="29003"/>
                  </a:cubicBezTo>
                  <a:cubicBezTo>
                    <a:pt x="8341" y="29003"/>
                    <a:pt x="9134" y="28801"/>
                    <a:pt x="9810" y="28426"/>
                  </a:cubicBezTo>
                  <a:cubicBezTo>
                    <a:pt x="11405" y="27538"/>
                    <a:pt x="12455" y="25918"/>
                    <a:pt x="13269" y="24290"/>
                  </a:cubicBezTo>
                  <a:cubicBezTo>
                    <a:pt x="14083" y="22654"/>
                    <a:pt x="14759" y="20920"/>
                    <a:pt x="15891" y="19487"/>
                  </a:cubicBezTo>
                  <a:cubicBezTo>
                    <a:pt x="17071" y="17990"/>
                    <a:pt x="18683" y="16915"/>
                    <a:pt x="20189" y="15743"/>
                  </a:cubicBezTo>
                  <a:cubicBezTo>
                    <a:pt x="21695" y="14571"/>
                    <a:pt x="23160" y="13227"/>
                    <a:pt x="23852" y="11453"/>
                  </a:cubicBezTo>
                  <a:cubicBezTo>
                    <a:pt x="24544" y="9670"/>
                    <a:pt x="24235" y="7382"/>
                    <a:pt x="22696" y="6267"/>
                  </a:cubicBezTo>
                  <a:cubicBezTo>
                    <a:pt x="21166" y="5160"/>
                    <a:pt x="19074" y="5526"/>
                    <a:pt x="17201" y="5339"/>
                  </a:cubicBezTo>
                  <a:cubicBezTo>
                    <a:pt x="15402" y="5152"/>
                    <a:pt x="13733" y="4411"/>
                    <a:pt x="12211" y="3467"/>
                  </a:cubicBezTo>
                  <a:cubicBezTo>
                    <a:pt x="10689" y="2523"/>
                    <a:pt x="9386" y="1008"/>
                    <a:pt x="7758" y="276"/>
                  </a:cubicBezTo>
                  <a:cubicBezTo>
                    <a:pt x="7334" y="86"/>
                    <a:pt x="6914" y="0"/>
                    <a:pt x="6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2"/>
          <p:cNvSpPr txBox="1">
            <a:spLocks noGrp="1"/>
          </p:cNvSpPr>
          <p:nvPr>
            <p:ph type="ctrTitle"/>
          </p:nvPr>
        </p:nvSpPr>
        <p:spPr>
          <a:xfrm>
            <a:off x="3077267" y="858033"/>
            <a:ext cx="6037600" cy="3322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96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7" name="Google Shape;27;p2"/>
          <p:cNvSpPr txBox="1">
            <a:spLocks noGrp="1"/>
          </p:cNvSpPr>
          <p:nvPr>
            <p:ph type="subTitle" idx="1"/>
          </p:nvPr>
        </p:nvSpPr>
        <p:spPr>
          <a:xfrm>
            <a:off x="4228800" y="3778833"/>
            <a:ext cx="37344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2800"/>
              <a:buNone/>
              <a:defRPr>
                <a:solidFill>
                  <a:schemeClr val="lt2"/>
                </a:solidFill>
              </a:defRPr>
            </a:lvl1pPr>
            <a:lvl2pPr lvl="1" algn="ctr">
              <a:lnSpc>
                <a:spcPct val="100000"/>
              </a:lnSpc>
              <a:spcBef>
                <a:spcPts val="0"/>
              </a:spcBef>
              <a:spcAft>
                <a:spcPts val="0"/>
              </a:spcAft>
              <a:buClr>
                <a:schemeClr val="lt2"/>
              </a:buClr>
              <a:buSzPts val="2800"/>
              <a:buNone/>
              <a:defRPr sz="3733">
                <a:solidFill>
                  <a:schemeClr val="lt2"/>
                </a:solidFill>
              </a:defRPr>
            </a:lvl2pPr>
            <a:lvl3pPr lvl="2" algn="ctr">
              <a:lnSpc>
                <a:spcPct val="100000"/>
              </a:lnSpc>
              <a:spcBef>
                <a:spcPts val="0"/>
              </a:spcBef>
              <a:spcAft>
                <a:spcPts val="0"/>
              </a:spcAft>
              <a:buClr>
                <a:schemeClr val="lt2"/>
              </a:buClr>
              <a:buSzPts val="2800"/>
              <a:buNone/>
              <a:defRPr sz="3733">
                <a:solidFill>
                  <a:schemeClr val="lt2"/>
                </a:solidFill>
              </a:defRPr>
            </a:lvl3pPr>
            <a:lvl4pPr lvl="3" algn="ctr">
              <a:lnSpc>
                <a:spcPct val="100000"/>
              </a:lnSpc>
              <a:spcBef>
                <a:spcPts val="0"/>
              </a:spcBef>
              <a:spcAft>
                <a:spcPts val="0"/>
              </a:spcAft>
              <a:buClr>
                <a:schemeClr val="lt2"/>
              </a:buClr>
              <a:buSzPts val="2800"/>
              <a:buNone/>
              <a:defRPr sz="3733">
                <a:solidFill>
                  <a:schemeClr val="lt2"/>
                </a:solidFill>
              </a:defRPr>
            </a:lvl4pPr>
            <a:lvl5pPr lvl="4" algn="ctr">
              <a:lnSpc>
                <a:spcPct val="100000"/>
              </a:lnSpc>
              <a:spcBef>
                <a:spcPts val="0"/>
              </a:spcBef>
              <a:spcAft>
                <a:spcPts val="0"/>
              </a:spcAft>
              <a:buClr>
                <a:schemeClr val="lt2"/>
              </a:buClr>
              <a:buSzPts val="2800"/>
              <a:buNone/>
              <a:defRPr sz="3733">
                <a:solidFill>
                  <a:schemeClr val="lt2"/>
                </a:solidFill>
              </a:defRPr>
            </a:lvl5pPr>
            <a:lvl6pPr lvl="5" algn="ctr">
              <a:lnSpc>
                <a:spcPct val="100000"/>
              </a:lnSpc>
              <a:spcBef>
                <a:spcPts val="0"/>
              </a:spcBef>
              <a:spcAft>
                <a:spcPts val="0"/>
              </a:spcAft>
              <a:buClr>
                <a:schemeClr val="lt2"/>
              </a:buClr>
              <a:buSzPts val="2800"/>
              <a:buNone/>
              <a:defRPr sz="3733">
                <a:solidFill>
                  <a:schemeClr val="lt2"/>
                </a:solidFill>
              </a:defRPr>
            </a:lvl6pPr>
            <a:lvl7pPr lvl="6" algn="ctr">
              <a:lnSpc>
                <a:spcPct val="100000"/>
              </a:lnSpc>
              <a:spcBef>
                <a:spcPts val="0"/>
              </a:spcBef>
              <a:spcAft>
                <a:spcPts val="0"/>
              </a:spcAft>
              <a:buClr>
                <a:schemeClr val="lt2"/>
              </a:buClr>
              <a:buSzPts val="2800"/>
              <a:buNone/>
              <a:defRPr sz="3733">
                <a:solidFill>
                  <a:schemeClr val="lt2"/>
                </a:solidFill>
              </a:defRPr>
            </a:lvl7pPr>
            <a:lvl8pPr lvl="7" algn="ctr">
              <a:lnSpc>
                <a:spcPct val="100000"/>
              </a:lnSpc>
              <a:spcBef>
                <a:spcPts val="0"/>
              </a:spcBef>
              <a:spcAft>
                <a:spcPts val="0"/>
              </a:spcAft>
              <a:buClr>
                <a:schemeClr val="lt2"/>
              </a:buClr>
              <a:buSzPts val="2800"/>
              <a:buNone/>
              <a:defRPr sz="3733">
                <a:solidFill>
                  <a:schemeClr val="lt2"/>
                </a:solidFill>
              </a:defRPr>
            </a:lvl8pPr>
            <a:lvl9pPr lvl="8" algn="ctr">
              <a:lnSpc>
                <a:spcPct val="100000"/>
              </a:lnSpc>
              <a:spcBef>
                <a:spcPts val="0"/>
              </a:spcBef>
              <a:spcAft>
                <a:spcPts val="0"/>
              </a:spcAft>
              <a:buClr>
                <a:schemeClr val="lt2"/>
              </a:buClr>
              <a:buSzPts val="2800"/>
              <a:buNone/>
              <a:defRPr sz="3733">
                <a:solidFill>
                  <a:schemeClr val="lt2"/>
                </a:solidFill>
              </a:defRPr>
            </a:lvl9pPr>
          </a:lstStyle>
          <a:p>
            <a:endParaRPr/>
          </a:p>
        </p:txBody>
      </p:sp>
      <p:sp>
        <p:nvSpPr>
          <p:cNvPr id="28" name="Google Shape;28;p2"/>
          <p:cNvSpPr/>
          <p:nvPr/>
        </p:nvSpPr>
        <p:spPr>
          <a:xfrm>
            <a:off x="2235338" y="1701797"/>
            <a:ext cx="622185" cy="634253"/>
          </a:xfrm>
          <a:custGeom>
            <a:avLst/>
            <a:gdLst/>
            <a:ahLst/>
            <a:cxnLst/>
            <a:rect l="l" t="t" r="r" b="b"/>
            <a:pathLst>
              <a:path w="12594" h="12840" extrusionOk="0">
                <a:moveTo>
                  <a:pt x="4437" y="773"/>
                </a:moveTo>
                <a:lnTo>
                  <a:pt x="4445" y="781"/>
                </a:lnTo>
                <a:cubicBezTo>
                  <a:pt x="4437" y="781"/>
                  <a:pt x="4429" y="773"/>
                  <a:pt x="4429" y="773"/>
                </a:cubicBezTo>
                <a:close/>
                <a:moveTo>
                  <a:pt x="668" y="4160"/>
                </a:moveTo>
                <a:cubicBezTo>
                  <a:pt x="673" y="4165"/>
                  <a:pt x="674" y="4169"/>
                  <a:pt x="677" y="4173"/>
                </a:cubicBezTo>
                <a:lnTo>
                  <a:pt x="677" y="4173"/>
                </a:lnTo>
                <a:lnTo>
                  <a:pt x="668" y="4168"/>
                </a:lnTo>
                <a:cubicBezTo>
                  <a:pt x="668" y="4168"/>
                  <a:pt x="668" y="4160"/>
                  <a:pt x="668" y="4160"/>
                </a:cubicBezTo>
                <a:close/>
                <a:moveTo>
                  <a:pt x="5340" y="0"/>
                </a:moveTo>
                <a:cubicBezTo>
                  <a:pt x="5243" y="8"/>
                  <a:pt x="5145" y="24"/>
                  <a:pt x="5047" y="49"/>
                </a:cubicBezTo>
                <a:cubicBezTo>
                  <a:pt x="5007" y="57"/>
                  <a:pt x="4966" y="65"/>
                  <a:pt x="4933" y="81"/>
                </a:cubicBezTo>
                <a:cubicBezTo>
                  <a:pt x="4486" y="228"/>
                  <a:pt x="4184" y="537"/>
                  <a:pt x="4266" y="773"/>
                </a:cubicBezTo>
                <a:cubicBezTo>
                  <a:pt x="4310" y="919"/>
                  <a:pt x="4497" y="996"/>
                  <a:pt x="4743" y="996"/>
                </a:cubicBezTo>
                <a:cubicBezTo>
                  <a:pt x="4813" y="996"/>
                  <a:pt x="4888" y="990"/>
                  <a:pt x="4966" y="977"/>
                </a:cubicBezTo>
                <a:lnTo>
                  <a:pt x="5405" y="2296"/>
                </a:lnTo>
                <a:cubicBezTo>
                  <a:pt x="4046" y="2540"/>
                  <a:pt x="2906" y="3460"/>
                  <a:pt x="2377" y="4738"/>
                </a:cubicBezTo>
                <a:lnTo>
                  <a:pt x="2361" y="4778"/>
                </a:lnTo>
                <a:cubicBezTo>
                  <a:pt x="2328" y="4860"/>
                  <a:pt x="2296" y="4941"/>
                  <a:pt x="2271" y="5015"/>
                </a:cubicBezTo>
                <a:lnTo>
                  <a:pt x="896" y="4656"/>
                </a:lnTo>
                <a:cubicBezTo>
                  <a:pt x="928" y="4331"/>
                  <a:pt x="839" y="4054"/>
                  <a:pt x="660" y="4005"/>
                </a:cubicBezTo>
                <a:cubicBezTo>
                  <a:pt x="641" y="4000"/>
                  <a:pt x="622" y="3998"/>
                  <a:pt x="603" y="3998"/>
                </a:cubicBezTo>
                <a:cubicBezTo>
                  <a:pt x="389" y="3998"/>
                  <a:pt x="154" y="4285"/>
                  <a:pt x="49" y="4681"/>
                </a:cubicBezTo>
                <a:cubicBezTo>
                  <a:pt x="41" y="4722"/>
                  <a:pt x="33" y="4762"/>
                  <a:pt x="25" y="4795"/>
                </a:cubicBezTo>
                <a:cubicBezTo>
                  <a:pt x="8" y="4892"/>
                  <a:pt x="0" y="4982"/>
                  <a:pt x="0" y="5080"/>
                </a:cubicBezTo>
                <a:cubicBezTo>
                  <a:pt x="0" y="5120"/>
                  <a:pt x="8" y="5169"/>
                  <a:pt x="8" y="5210"/>
                </a:cubicBezTo>
                <a:cubicBezTo>
                  <a:pt x="41" y="5397"/>
                  <a:pt x="122" y="5536"/>
                  <a:pt x="244" y="5568"/>
                </a:cubicBezTo>
                <a:cubicBezTo>
                  <a:pt x="264" y="5573"/>
                  <a:pt x="284" y="5576"/>
                  <a:pt x="305" y="5576"/>
                </a:cubicBezTo>
                <a:cubicBezTo>
                  <a:pt x="476" y="5576"/>
                  <a:pt x="657" y="5397"/>
                  <a:pt x="774" y="5120"/>
                </a:cubicBezTo>
                <a:lnTo>
                  <a:pt x="2149" y="5487"/>
                </a:lnTo>
                <a:cubicBezTo>
                  <a:pt x="2149" y="5487"/>
                  <a:pt x="2149" y="5495"/>
                  <a:pt x="2149" y="5503"/>
                </a:cubicBezTo>
                <a:cubicBezTo>
                  <a:pt x="2125" y="5617"/>
                  <a:pt x="2109" y="5723"/>
                  <a:pt x="2100" y="5837"/>
                </a:cubicBezTo>
                <a:lnTo>
                  <a:pt x="2084" y="5943"/>
                </a:lnTo>
                <a:cubicBezTo>
                  <a:pt x="2076" y="6032"/>
                  <a:pt x="2076" y="6122"/>
                  <a:pt x="2076" y="6219"/>
                </a:cubicBezTo>
                <a:lnTo>
                  <a:pt x="2076" y="6293"/>
                </a:lnTo>
                <a:cubicBezTo>
                  <a:pt x="2076" y="6398"/>
                  <a:pt x="2076" y="6512"/>
                  <a:pt x="2084" y="6626"/>
                </a:cubicBezTo>
                <a:lnTo>
                  <a:pt x="2092" y="6716"/>
                </a:lnTo>
                <a:cubicBezTo>
                  <a:pt x="2109" y="6814"/>
                  <a:pt x="2117" y="6903"/>
                  <a:pt x="2133" y="6993"/>
                </a:cubicBezTo>
                <a:cubicBezTo>
                  <a:pt x="2133" y="7017"/>
                  <a:pt x="2141" y="7050"/>
                  <a:pt x="2149" y="7074"/>
                </a:cubicBezTo>
                <a:cubicBezTo>
                  <a:pt x="2174" y="7188"/>
                  <a:pt x="2198" y="7302"/>
                  <a:pt x="2231" y="7408"/>
                </a:cubicBezTo>
                <a:lnTo>
                  <a:pt x="2255" y="7481"/>
                </a:lnTo>
                <a:cubicBezTo>
                  <a:pt x="2280" y="7571"/>
                  <a:pt x="2312" y="7668"/>
                  <a:pt x="2345" y="7758"/>
                </a:cubicBezTo>
                <a:cubicBezTo>
                  <a:pt x="2361" y="7782"/>
                  <a:pt x="2369" y="7815"/>
                  <a:pt x="2377" y="7839"/>
                </a:cubicBezTo>
                <a:cubicBezTo>
                  <a:pt x="2402" y="7896"/>
                  <a:pt x="2426" y="7953"/>
                  <a:pt x="2450" y="8010"/>
                </a:cubicBezTo>
                <a:lnTo>
                  <a:pt x="1351" y="8800"/>
                </a:lnTo>
                <a:cubicBezTo>
                  <a:pt x="1089" y="8532"/>
                  <a:pt x="793" y="8377"/>
                  <a:pt x="560" y="8377"/>
                </a:cubicBezTo>
                <a:cubicBezTo>
                  <a:pt x="474" y="8377"/>
                  <a:pt x="397" y="8398"/>
                  <a:pt x="334" y="8442"/>
                </a:cubicBezTo>
                <a:cubicBezTo>
                  <a:pt x="171" y="8564"/>
                  <a:pt x="130" y="8808"/>
                  <a:pt x="196" y="9101"/>
                </a:cubicBezTo>
                <a:cubicBezTo>
                  <a:pt x="212" y="9166"/>
                  <a:pt x="228" y="9231"/>
                  <a:pt x="253" y="9297"/>
                </a:cubicBezTo>
                <a:cubicBezTo>
                  <a:pt x="301" y="9435"/>
                  <a:pt x="366" y="9565"/>
                  <a:pt x="440" y="9695"/>
                </a:cubicBezTo>
                <a:cubicBezTo>
                  <a:pt x="472" y="9744"/>
                  <a:pt x="505" y="9793"/>
                  <a:pt x="546" y="9842"/>
                </a:cubicBezTo>
                <a:cubicBezTo>
                  <a:pt x="863" y="10279"/>
                  <a:pt x="1273" y="10554"/>
                  <a:pt x="1578" y="10554"/>
                </a:cubicBezTo>
                <a:cubicBezTo>
                  <a:pt x="1665" y="10554"/>
                  <a:pt x="1743" y="10532"/>
                  <a:pt x="1807" y="10485"/>
                </a:cubicBezTo>
                <a:cubicBezTo>
                  <a:pt x="2043" y="10314"/>
                  <a:pt x="2027" y="9874"/>
                  <a:pt x="1799" y="9402"/>
                </a:cubicBezTo>
                <a:lnTo>
                  <a:pt x="2825" y="8653"/>
                </a:lnTo>
                <a:cubicBezTo>
                  <a:pt x="2874" y="8719"/>
                  <a:pt x="2931" y="8784"/>
                  <a:pt x="2980" y="8857"/>
                </a:cubicBezTo>
                <a:cubicBezTo>
                  <a:pt x="3322" y="9272"/>
                  <a:pt x="3745" y="9622"/>
                  <a:pt x="4225" y="9874"/>
                </a:cubicBezTo>
                <a:cubicBezTo>
                  <a:pt x="4429" y="9980"/>
                  <a:pt x="4640" y="10070"/>
                  <a:pt x="4860" y="10143"/>
                </a:cubicBezTo>
                <a:cubicBezTo>
                  <a:pt x="4933" y="10168"/>
                  <a:pt x="4998" y="10184"/>
                  <a:pt x="5072" y="10208"/>
                </a:cubicBezTo>
                <a:cubicBezTo>
                  <a:pt x="5226" y="10249"/>
                  <a:pt x="5381" y="10273"/>
                  <a:pt x="5536" y="10298"/>
                </a:cubicBezTo>
                <a:lnTo>
                  <a:pt x="5601" y="11820"/>
                </a:lnTo>
                <a:cubicBezTo>
                  <a:pt x="5186" y="11901"/>
                  <a:pt x="4893" y="12121"/>
                  <a:pt x="4909" y="12357"/>
                </a:cubicBezTo>
                <a:cubicBezTo>
                  <a:pt x="4917" y="12628"/>
                  <a:pt x="5342" y="12839"/>
                  <a:pt x="5866" y="12839"/>
                </a:cubicBezTo>
                <a:cubicBezTo>
                  <a:pt x="5894" y="12839"/>
                  <a:pt x="5922" y="12839"/>
                  <a:pt x="5951" y="12838"/>
                </a:cubicBezTo>
                <a:cubicBezTo>
                  <a:pt x="6000" y="12838"/>
                  <a:pt x="6049" y="12829"/>
                  <a:pt x="6097" y="12821"/>
                </a:cubicBezTo>
                <a:cubicBezTo>
                  <a:pt x="6211" y="12813"/>
                  <a:pt x="6334" y="12781"/>
                  <a:pt x="6447" y="12748"/>
                </a:cubicBezTo>
                <a:cubicBezTo>
                  <a:pt x="6504" y="12732"/>
                  <a:pt x="6553" y="12707"/>
                  <a:pt x="6602" y="12683"/>
                </a:cubicBezTo>
                <a:cubicBezTo>
                  <a:pt x="6822" y="12577"/>
                  <a:pt x="6960" y="12422"/>
                  <a:pt x="6952" y="12260"/>
                </a:cubicBezTo>
                <a:cubicBezTo>
                  <a:pt x="6936" y="12024"/>
                  <a:pt x="6627" y="11836"/>
                  <a:pt x="6211" y="11788"/>
                </a:cubicBezTo>
                <a:lnTo>
                  <a:pt x="6203" y="11788"/>
                </a:lnTo>
                <a:lnTo>
                  <a:pt x="6146" y="10347"/>
                </a:lnTo>
                <a:cubicBezTo>
                  <a:pt x="6187" y="10347"/>
                  <a:pt x="6236" y="10347"/>
                  <a:pt x="6285" y="10338"/>
                </a:cubicBezTo>
                <a:cubicBezTo>
                  <a:pt x="6480" y="10338"/>
                  <a:pt x="6675" y="10314"/>
                  <a:pt x="6863" y="10282"/>
                </a:cubicBezTo>
                <a:cubicBezTo>
                  <a:pt x="7131" y="10233"/>
                  <a:pt x="7392" y="10159"/>
                  <a:pt x="7644" y="10062"/>
                </a:cubicBezTo>
                <a:cubicBezTo>
                  <a:pt x="7766" y="10013"/>
                  <a:pt x="7880" y="9956"/>
                  <a:pt x="8002" y="9891"/>
                </a:cubicBezTo>
                <a:lnTo>
                  <a:pt x="8580" y="10615"/>
                </a:lnTo>
                <a:cubicBezTo>
                  <a:pt x="8409" y="10811"/>
                  <a:pt x="8336" y="11030"/>
                  <a:pt x="8434" y="11144"/>
                </a:cubicBezTo>
                <a:cubicBezTo>
                  <a:pt x="8474" y="11194"/>
                  <a:pt x="8540" y="11217"/>
                  <a:pt x="8621" y="11217"/>
                </a:cubicBezTo>
                <a:cubicBezTo>
                  <a:pt x="8768" y="11217"/>
                  <a:pt x="8964" y="11140"/>
                  <a:pt x="9142" y="10998"/>
                </a:cubicBezTo>
                <a:cubicBezTo>
                  <a:pt x="9166" y="10982"/>
                  <a:pt x="9183" y="10957"/>
                  <a:pt x="9207" y="10941"/>
                </a:cubicBezTo>
                <a:cubicBezTo>
                  <a:pt x="9264" y="10884"/>
                  <a:pt x="9313" y="10827"/>
                  <a:pt x="9354" y="10770"/>
                </a:cubicBezTo>
                <a:cubicBezTo>
                  <a:pt x="9378" y="10737"/>
                  <a:pt x="9394" y="10713"/>
                  <a:pt x="9411" y="10680"/>
                </a:cubicBezTo>
                <a:cubicBezTo>
                  <a:pt x="9484" y="10542"/>
                  <a:pt x="9492" y="10420"/>
                  <a:pt x="9427" y="10338"/>
                </a:cubicBezTo>
                <a:cubicBezTo>
                  <a:pt x="9387" y="10287"/>
                  <a:pt x="9318" y="10262"/>
                  <a:pt x="9234" y="10262"/>
                </a:cubicBezTo>
                <a:cubicBezTo>
                  <a:pt x="9132" y="10262"/>
                  <a:pt x="9007" y="10299"/>
                  <a:pt x="8882" y="10371"/>
                </a:cubicBezTo>
                <a:lnTo>
                  <a:pt x="8336" y="9695"/>
                </a:lnTo>
                <a:cubicBezTo>
                  <a:pt x="8580" y="9541"/>
                  <a:pt x="8816" y="9353"/>
                  <a:pt x="9020" y="9142"/>
                </a:cubicBezTo>
                <a:cubicBezTo>
                  <a:pt x="9052" y="9109"/>
                  <a:pt x="9077" y="9077"/>
                  <a:pt x="9109" y="9036"/>
                </a:cubicBezTo>
                <a:cubicBezTo>
                  <a:pt x="9175" y="8971"/>
                  <a:pt x="9240" y="8898"/>
                  <a:pt x="9305" y="8824"/>
                </a:cubicBezTo>
                <a:cubicBezTo>
                  <a:pt x="9337" y="8784"/>
                  <a:pt x="9362" y="8735"/>
                  <a:pt x="9394" y="8694"/>
                </a:cubicBezTo>
                <a:cubicBezTo>
                  <a:pt x="9451" y="8621"/>
                  <a:pt x="9500" y="8548"/>
                  <a:pt x="9549" y="8474"/>
                </a:cubicBezTo>
                <a:cubicBezTo>
                  <a:pt x="9582" y="8434"/>
                  <a:pt x="9606" y="8385"/>
                  <a:pt x="9630" y="8336"/>
                </a:cubicBezTo>
                <a:cubicBezTo>
                  <a:pt x="9655" y="8295"/>
                  <a:pt x="9679" y="8255"/>
                  <a:pt x="9704" y="8214"/>
                </a:cubicBezTo>
                <a:lnTo>
                  <a:pt x="11136" y="8710"/>
                </a:lnTo>
                <a:cubicBezTo>
                  <a:pt x="11055" y="9215"/>
                  <a:pt x="11161" y="9647"/>
                  <a:pt x="11438" y="9744"/>
                </a:cubicBezTo>
                <a:cubicBezTo>
                  <a:pt x="11476" y="9758"/>
                  <a:pt x="11516" y="9765"/>
                  <a:pt x="11557" y="9765"/>
                </a:cubicBezTo>
                <a:cubicBezTo>
                  <a:pt x="11881" y="9765"/>
                  <a:pt x="12268" y="9353"/>
                  <a:pt x="12463" y="8767"/>
                </a:cubicBezTo>
                <a:cubicBezTo>
                  <a:pt x="12488" y="8710"/>
                  <a:pt x="12504" y="8662"/>
                  <a:pt x="12512" y="8605"/>
                </a:cubicBezTo>
                <a:cubicBezTo>
                  <a:pt x="12553" y="8466"/>
                  <a:pt x="12577" y="8320"/>
                  <a:pt x="12585" y="8165"/>
                </a:cubicBezTo>
                <a:cubicBezTo>
                  <a:pt x="12594" y="8100"/>
                  <a:pt x="12594" y="8035"/>
                  <a:pt x="12585" y="7961"/>
                </a:cubicBezTo>
                <a:cubicBezTo>
                  <a:pt x="12561" y="7668"/>
                  <a:pt x="12455" y="7440"/>
                  <a:pt x="12260" y="7375"/>
                </a:cubicBezTo>
                <a:cubicBezTo>
                  <a:pt x="12225" y="7364"/>
                  <a:pt x="12189" y="7358"/>
                  <a:pt x="12152" y="7358"/>
                </a:cubicBezTo>
                <a:cubicBezTo>
                  <a:pt x="11901" y="7358"/>
                  <a:pt x="11601" y="7612"/>
                  <a:pt x="11389" y="8002"/>
                </a:cubicBezTo>
                <a:lnTo>
                  <a:pt x="9997" y="7530"/>
                </a:lnTo>
                <a:cubicBezTo>
                  <a:pt x="10021" y="7465"/>
                  <a:pt x="10037" y="7400"/>
                  <a:pt x="10054" y="7335"/>
                </a:cubicBezTo>
                <a:cubicBezTo>
                  <a:pt x="10070" y="7286"/>
                  <a:pt x="10078" y="7245"/>
                  <a:pt x="10086" y="7196"/>
                </a:cubicBezTo>
                <a:cubicBezTo>
                  <a:pt x="10111" y="7107"/>
                  <a:pt x="10127" y="7009"/>
                  <a:pt x="10143" y="6919"/>
                </a:cubicBezTo>
                <a:cubicBezTo>
                  <a:pt x="10151" y="6879"/>
                  <a:pt x="10151" y="6838"/>
                  <a:pt x="10160" y="6789"/>
                </a:cubicBezTo>
                <a:cubicBezTo>
                  <a:pt x="10176" y="6692"/>
                  <a:pt x="10176" y="6586"/>
                  <a:pt x="10184" y="6496"/>
                </a:cubicBezTo>
                <a:cubicBezTo>
                  <a:pt x="10184" y="6464"/>
                  <a:pt x="10192" y="6439"/>
                  <a:pt x="10192" y="6415"/>
                </a:cubicBezTo>
                <a:cubicBezTo>
                  <a:pt x="10192" y="6268"/>
                  <a:pt x="10192" y="6122"/>
                  <a:pt x="10184" y="5975"/>
                </a:cubicBezTo>
                <a:lnTo>
                  <a:pt x="11031" y="5967"/>
                </a:lnTo>
                <a:cubicBezTo>
                  <a:pt x="11071" y="6228"/>
                  <a:pt x="11202" y="6415"/>
                  <a:pt x="11348" y="6415"/>
                </a:cubicBezTo>
                <a:cubicBezTo>
                  <a:pt x="11535" y="6415"/>
                  <a:pt x="11674" y="6122"/>
                  <a:pt x="11674" y="5772"/>
                </a:cubicBezTo>
                <a:lnTo>
                  <a:pt x="11674" y="5674"/>
                </a:lnTo>
                <a:cubicBezTo>
                  <a:pt x="11666" y="5601"/>
                  <a:pt x="11649" y="5527"/>
                  <a:pt x="11633" y="5454"/>
                </a:cubicBezTo>
                <a:cubicBezTo>
                  <a:pt x="11617" y="5422"/>
                  <a:pt x="11609" y="5389"/>
                  <a:pt x="11592" y="5356"/>
                </a:cubicBezTo>
                <a:cubicBezTo>
                  <a:pt x="11535" y="5218"/>
                  <a:pt x="11438" y="5129"/>
                  <a:pt x="11340" y="5129"/>
                </a:cubicBezTo>
                <a:cubicBezTo>
                  <a:pt x="11193" y="5129"/>
                  <a:pt x="11063" y="5316"/>
                  <a:pt x="11031" y="5576"/>
                </a:cubicBezTo>
                <a:lnTo>
                  <a:pt x="10143" y="5593"/>
                </a:lnTo>
                <a:cubicBezTo>
                  <a:pt x="10037" y="5006"/>
                  <a:pt x="9810" y="4461"/>
                  <a:pt x="9476" y="3973"/>
                </a:cubicBezTo>
                <a:lnTo>
                  <a:pt x="10363" y="2825"/>
                </a:lnTo>
                <a:cubicBezTo>
                  <a:pt x="10611" y="2957"/>
                  <a:pt x="10856" y="3028"/>
                  <a:pt x="11057" y="3028"/>
                </a:cubicBezTo>
                <a:cubicBezTo>
                  <a:pt x="11226" y="3028"/>
                  <a:pt x="11364" y="2978"/>
                  <a:pt x="11446" y="2874"/>
                </a:cubicBezTo>
                <a:cubicBezTo>
                  <a:pt x="11666" y="2589"/>
                  <a:pt x="11397" y="2011"/>
                  <a:pt x="10843" y="1587"/>
                </a:cubicBezTo>
                <a:cubicBezTo>
                  <a:pt x="10803" y="1555"/>
                  <a:pt x="10754" y="1522"/>
                  <a:pt x="10705" y="1490"/>
                </a:cubicBezTo>
                <a:cubicBezTo>
                  <a:pt x="10583" y="1408"/>
                  <a:pt x="10445" y="1335"/>
                  <a:pt x="10306" y="1286"/>
                </a:cubicBezTo>
                <a:cubicBezTo>
                  <a:pt x="10241" y="1262"/>
                  <a:pt x="10176" y="1237"/>
                  <a:pt x="10111" y="1221"/>
                </a:cubicBezTo>
                <a:cubicBezTo>
                  <a:pt x="10013" y="1197"/>
                  <a:pt x="9920" y="1184"/>
                  <a:pt x="9835" y="1184"/>
                </a:cubicBezTo>
                <a:cubicBezTo>
                  <a:pt x="9665" y="1184"/>
                  <a:pt x="9527" y="1235"/>
                  <a:pt x="9451" y="1343"/>
                </a:cubicBezTo>
                <a:cubicBezTo>
                  <a:pt x="9272" y="1571"/>
                  <a:pt x="9411" y="1986"/>
                  <a:pt x="9761" y="2369"/>
                </a:cubicBezTo>
                <a:lnTo>
                  <a:pt x="8971" y="3386"/>
                </a:lnTo>
                <a:cubicBezTo>
                  <a:pt x="8214" y="2637"/>
                  <a:pt x="7184" y="2225"/>
                  <a:pt x="6124" y="2225"/>
                </a:cubicBezTo>
                <a:cubicBezTo>
                  <a:pt x="6056" y="2225"/>
                  <a:pt x="5987" y="2227"/>
                  <a:pt x="5918" y="2231"/>
                </a:cubicBezTo>
                <a:lnTo>
                  <a:pt x="5446" y="814"/>
                </a:lnTo>
                <a:cubicBezTo>
                  <a:pt x="5756" y="651"/>
                  <a:pt x="5943" y="415"/>
                  <a:pt x="5878" y="228"/>
                </a:cubicBezTo>
                <a:cubicBezTo>
                  <a:pt x="5837" y="98"/>
                  <a:pt x="5682" y="24"/>
                  <a:pt x="54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032538" y="-3"/>
            <a:ext cx="622185" cy="634253"/>
          </a:xfrm>
          <a:custGeom>
            <a:avLst/>
            <a:gdLst/>
            <a:ahLst/>
            <a:cxnLst/>
            <a:rect l="l" t="t" r="r" b="b"/>
            <a:pathLst>
              <a:path w="12594" h="12840" extrusionOk="0">
                <a:moveTo>
                  <a:pt x="4437" y="773"/>
                </a:moveTo>
                <a:lnTo>
                  <a:pt x="4445" y="781"/>
                </a:lnTo>
                <a:cubicBezTo>
                  <a:pt x="4437" y="781"/>
                  <a:pt x="4429" y="773"/>
                  <a:pt x="4429" y="773"/>
                </a:cubicBezTo>
                <a:close/>
                <a:moveTo>
                  <a:pt x="668" y="4160"/>
                </a:moveTo>
                <a:cubicBezTo>
                  <a:pt x="673" y="4165"/>
                  <a:pt x="674" y="4169"/>
                  <a:pt x="677" y="4173"/>
                </a:cubicBezTo>
                <a:lnTo>
                  <a:pt x="677" y="4173"/>
                </a:lnTo>
                <a:lnTo>
                  <a:pt x="668" y="4168"/>
                </a:lnTo>
                <a:cubicBezTo>
                  <a:pt x="668" y="4168"/>
                  <a:pt x="668" y="4160"/>
                  <a:pt x="668" y="4160"/>
                </a:cubicBezTo>
                <a:close/>
                <a:moveTo>
                  <a:pt x="5340" y="0"/>
                </a:moveTo>
                <a:cubicBezTo>
                  <a:pt x="5243" y="8"/>
                  <a:pt x="5145" y="24"/>
                  <a:pt x="5047" y="49"/>
                </a:cubicBezTo>
                <a:cubicBezTo>
                  <a:pt x="5007" y="57"/>
                  <a:pt x="4966" y="65"/>
                  <a:pt x="4933" y="81"/>
                </a:cubicBezTo>
                <a:cubicBezTo>
                  <a:pt x="4486" y="228"/>
                  <a:pt x="4184" y="537"/>
                  <a:pt x="4266" y="773"/>
                </a:cubicBezTo>
                <a:cubicBezTo>
                  <a:pt x="4310" y="919"/>
                  <a:pt x="4497" y="996"/>
                  <a:pt x="4743" y="996"/>
                </a:cubicBezTo>
                <a:cubicBezTo>
                  <a:pt x="4813" y="996"/>
                  <a:pt x="4888" y="990"/>
                  <a:pt x="4966" y="977"/>
                </a:cubicBezTo>
                <a:lnTo>
                  <a:pt x="5405" y="2296"/>
                </a:lnTo>
                <a:cubicBezTo>
                  <a:pt x="4046" y="2540"/>
                  <a:pt x="2906" y="3460"/>
                  <a:pt x="2377" y="4738"/>
                </a:cubicBezTo>
                <a:lnTo>
                  <a:pt x="2361" y="4778"/>
                </a:lnTo>
                <a:cubicBezTo>
                  <a:pt x="2328" y="4860"/>
                  <a:pt x="2296" y="4941"/>
                  <a:pt x="2271" y="5015"/>
                </a:cubicBezTo>
                <a:lnTo>
                  <a:pt x="896" y="4656"/>
                </a:lnTo>
                <a:cubicBezTo>
                  <a:pt x="928" y="4331"/>
                  <a:pt x="839" y="4054"/>
                  <a:pt x="660" y="4005"/>
                </a:cubicBezTo>
                <a:cubicBezTo>
                  <a:pt x="641" y="4000"/>
                  <a:pt x="622" y="3998"/>
                  <a:pt x="603" y="3998"/>
                </a:cubicBezTo>
                <a:cubicBezTo>
                  <a:pt x="389" y="3998"/>
                  <a:pt x="154" y="4285"/>
                  <a:pt x="49" y="4681"/>
                </a:cubicBezTo>
                <a:cubicBezTo>
                  <a:pt x="41" y="4722"/>
                  <a:pt x="33" y="4762"/>
                  <a:pt x="25" y="4795"/>
                </a:cubicBezTo>
                <a:cubicBezTo>
                  <a:pt x="8" y="4892"/>
                  <a:pt x="0" y="4982"/>
                  <a:pt x="0" y="5080"/>
                </a:cubicBezTo>
                <a:cubicBezTo>
                  <a:pt x="0" y="5120"/>
                  <a:pt x="8" y="5169"/>
                  <a:pt x="8" y="5210"/>
                </a:cubicBezTo>
                <a:cubicBezTo>
                  <a:pt x="41" y="5397"/>
                  <a:pt x="122" y="5536"/>
                  <a:pt x="244" y="5568"/>
                </a:cubicBezTo>
                <a:cubicBezTo>
                  <a:pt x="264" y="5573"/>
                  <a:pt x="284" y="5576"/>
                  <a:pt x="305" y="5576"/>
                </a:cubicBezTo>
                <a:cubicBezTo>
                  <a:pt x="476" y="5576"/>
                  <a:pt x="657" y="5397"/>
                  <a:pt x="774" y="5120"/>
                </a:cubicBezTo>
                <a:lnTo>
                  <a:pt x="2149" y="5487"/>
                </a:lnTo>
                <a:cubicBezTo>
                  <a:pt x="2149" y="5487"/>
                  <a:pt x="2149" y="5495"/>
                  <a:pt x="2149" y="5503"/>
                </a:cubicBezTo>
                <a:cubicBezTo>
                  <a:pt x="2125" y="5617"/>
                  <a:pt x="2109" y="5723"/>
                  <a:pt x="2100" y="5837"/>
                </a:cubicBezTo>
                <a:lnTo>
                  <a:pt x="2084" y="5943"/>
                </a:lnTo>
                <a:cubicBezTo>
                  <a:pt x="2076" y="6032"/>
                  <a:pt x="2076" y="6122"/>
                  <a:pt x="2076" y="6219"/>
                </a:cubicBezTo>
                <a:lnTo>
                  <a:pt x="2076" y="6293"/>
                </a:lnTo>
                <a:cubicBezTo>
                  <a:pt x="2076" y="6398"/>
                  <a:pt x="2076" y="6512"/>
                  <a:pt x="2084" y="6626"/>
                </a:cubicBezTo>
                <a:lnTo>
                  <a:pt x="2092" y="6716"/>
                </a:lnTo>
                <a:cubicBezTo>
                  <a:pt x="2109" y="6814"/>
                  <a:pt x="2117" y="6903"/>
                  <a:pt x="2133" y="6993"/>
                </a:cubicBezTo>
                <a:cubicBezTo>
                  <a:pt x="2133" y="7017"/>
                  <a:pt x="2141" y="7050"/>
                  <a:pt x="2149" y="7074"/>
                </a:cubicBezTo>
                <a:cubicBezTo>
                  <a:pt x="2174" y="7188"/>
                  <a:pt x="2198" y="7302"/>
                  <a:pt x="2231" y="7408"/>
                </a:cubicBezTo>
                <a:lnTo>
                  <a:pt x="2255" y="7481"/>
                </a:lnTo>
                <a:cubicBezTo>
                  <a:pt x="2280" y="7571"/>
                  <a:pt x="2312" y="7668"/>
                  <a:pt x="2345" y="7758"/>
                </a:cubicBezTo>
                <a:cubicBezTo>
                  <a:pt x="2361" y="7782"/>
                  <a:pt x="2369" y="7815"/>
                  <a:pt x="2377" y="7839"/>
                </a:cubicBezTo>
                <a:cubicBezTo>
                  <a:pt x="2402" y="7896"/>
                  <a:pt x="2426" y="7953"/>
                  <a:pt x="2450" y="8010"/>
                </a:cubicBezTo>
                <a:lnTo>
                  <a:pt x="1351" y="8800"/>
                </a:lnTo>
                <a:cubicBezTo>
                  <a:pt x="1089" y="8532"/>
                  <a:pt x="793" y="8377"/>
                  <a:pt x="560" y="8377"/>
                </a:cubicBezTo>
                <a:cubicBezTo>
                  <a:pt x="474" y="8377"/>
                  <a:pt x="397" y="8398"/>
                  <a:pt x="334" y="8442"/>
                </a:cubicBezTo>
                <a:cubicBezTo>
                  <a:pt x="171" y="8564"/>
                  <a:pt x="130" y="8808"/>
                  <a:pt x="196" y="9101"/>
                </a:cubicBezTo>
                <a:cubicBezTo>
                  <a:pt x="212" y="9166"/>
                  <a:pt x="228" y="9231"/>
                  <a:pt x="253" y="9297"/>
                </a:cubicBezTo>
                <a:cubicBezTo>
                  <a:pt x="301" y="9435"/>
                  <a:pt x="366" y="9565"/>
                  <a:pt x="440" y="9695"/>
                </a:cubicBezTo>
                <a:cubicBezTo>
                  <a:pt x="472" y="9744"/>
                  <a:pt x="505" y="9793"/>
                  <a:pt x="546" y="9842"/>
                </a:cubicBezTo>
                <a:cubicBezTo>
                  <a:pt x="863" y="10279"/>
                  <a:pt x="1273" y="10554"/>
                  <a:pt x="1578" y="10554"/>
                </a:cubicBezTo>
                <a:cubicBezTo>
                  <a:pt x="1665" y="10554"/>
                  <a:pt x="1743" y="10532"/>
                  <a:pt x="1807" y="10485"/>
                </a:cubicBezTo>
                <a:cubicBezTo>
                  <a:pt x="2043" y="10314"/>
                  <a:pt x="2027" y="9874"/>
                  <a:pt x="1799" y="9402"/>
                </a:cubicBezTo>
                <a:lnTo>
                  <a:pt x="2825" y="8653"/>
                </a:lnTo>
                <a:cubicBezTo>
                  <a:pt x="2874" y="8719"/>
                  <a:pt x="2931" y="8784"/>
                  <a:pt x="2980" y="8857"/>
                </a:cubicBezTo>
                <a:cubicBezTo>
                  <a:pt x="3322" y="9272"/>
                  <a:pt x="3745" y="9622"/>
                  <a:pt x="4225" y="9874"/>
                </a:cubicBezTo>
                <a:cubicBezTo>
                  <a:pt x="4429" y="9980"/>
                  <a:pt x="4640" y="10070"/>
                  <a:pt x="4860" y="10143"/>
                </a:cubicBezTo>
                <a:cubicBezTo>
                  <a:pt x="4933" y="10168"/>
                  <a:pt x="4998" y="10184"/>
                  <a:pt x="5072" y="10208"/>
                </a:cubicBezTo>
                <a:cubicBezTo>
                  <a:pt x="5226" y="10249"/>
                  <a:pt x="5381" y="10273"/>
                  <a:pt x="5536" y="10298"/>
                </a:cubicBezTo>
                <a:lnTo>
                  <a:pt x="5601" y="11820"/>
                </a:lnTo>
                <a:cubicBezTo>
                  <a:pt x="5186" y="11901"/>
                  <a:pt x="4893" y="12121"/>
                  <a:pt x="4909" y="12357"/>
                </a:cubicBezTo>
                <a:cubicBezTo>
                  <a:pt x="4917" y="12628"/>
                  <a:pt x="5342" y="12839"/>
                  <a:pt x="5866" y="12839"/>
                </a:cubicBezTo>
                <a:cubicBezTo>
                  <a:pt x="5894" y="12839"/>
                  <a:pt x="5922" y="12839"/>
                  <a:pt x="5951" y="12838"/>
                </a:cubicBezTo>
                <a:cubicBezTo>
                  <a:pt x="6000" y="12838"/>
                  <a:pt x="6049" y="12829"/>
                  <a:pt x="6097" y="12821"/>
                </a:cubicBezTo>
                <a:cubicBezTo>
                  <a:pt x="6211" y="12813"/>
                  <a:pt x="6334" y="12781"/>
                  <a:pt x="6447" y="12748"/>
                </a:cubicBezTo>
                <a:cubicBezTo>
                  <a:pt x="6504" y="12732"/>
                  <a:pt x="6553" y="12707"/>
                  <a:pt x="6602" y="12683"/>
                </a:cubicBezTo>
                <a:cubicBezTo>
                  <a:pt x="6822" y="12577"/>
                  <a:pt x="6960" y="12422"/>
                  <a:pt x="6952" y="12260"/>
                </a:cubicBezTo>
                <a:cubicBezTo>
                  <a:pt x="6936" y="12024"/>
                  <a:pt x="6627" y="11836"/>
                  <a:pt x="6211" y="11788"/>
                </a:cubicBezTo>
                <a:lnTo>
                  <a:pt x="6203" y="11788"/>
                </a:lnTo>
                <a:lnTo>
                  <a:pt x="6146" y="10347"/>
                </a:lnTo>
                <a:cubicBezTo>
                  <a:pt x="6187" y="10347"/>
                  <a:pt x="6236" y="10347"/>
                  <a:pt x="6285" y="10338"/>
                </a:cubicBezTo>
                <a:cubicBezTo>
                  <a:pt x="6480" y="10338"/>
                  <a:pt x="6675" y="10314"/>
                  <a:pt x="6863" y="10282"/>
                </a:cubicBezTo>
                <a:cubicBezTo>
                  <a:pt x="7131" y="10233"/>
                  <a:pt x="7392" y="10159"/>
                  <a:pt x="7644" y="10062"/>
                </a:cubicBezTo>
                <a:cubicBezTo>
                  <a:pt x="7766" y="10013"/>
                  <a:pt x="7880" y="9956"/>
                  <a:pt x="8002" y="9891"/>
                </a:cubicBezTo>
                <a:lnTo>
                  <a:pt x="8580" y="10615"/>
                </a:lnTo>
                <a:cubicBezTo>
                  <a:pt x="8409" y="10811"/>
                  <a:pt x="8336" y="11030"/>
                  <a:pt x="8434" y="11144"/>
                </a:cubicBezTo>
                <a:cubicBezTo>
                  <a:pt x="8474" y="11194"/>
                  <a:pt x="8540" y="11217"/>
                  <a:pt x="8621" y="11217"/>
                </a:cubicBezTo>
                <a:cubicBezTo>
                  <a:pt x="8768" y="11217"/>
                  <a:pt x="8964" y="11140"/>
                  <a:pt x="9142" y="10998"/>
                </a:cubicBezTo>
                <a:cubicBezTo>
                  <a:pt x="9166" y="10982"/>
                  <a:pt x="9183" y="10957"/>
                  <a:pt x="9207" y="10941"/>
                </a:cubicBezTo>
                <a:cubicBezTo>
                  <a:pt x="9264" y="10884"/>
                  <a:pt x="9313" y="10827"/>
                  <a:pt x="9354" y="10770"/>
                </a:cubicBezTo>
                <a:cubicBezTo>
                  <a:pt x="9378" y="10737"/>
                  <a:pt x="9394" y="10713"/>
                  <a:pt x="9411" y="10680"/>
                </a:cubicBezTo>
                <a:cubicBezTo>
                  <a:pt x="9484" y="10542"/>
                  <a:pt x="9492" y="10420"/>
                  <a:pt x="9427" y="10338"/>
                </a:cubicBezTo>
                <a:cubicBezTo>
                  <a:pt x="9387" y="10287"/>
                  <a:pt x="9318" y="10262"/>
                  <a:pt x="9234" y="10262"/>
                </a:cubicBezTo>
                <a:cubicBezTo>
                  <a:pt x="9132" y="10262"/>
                  <a:pt x="9007" y="10299"/>
                  <a:pt x="8882" y="10371"/>
                </a:cubicBezTo>
                <a:lnTo>
                  <a:pt x="8336" y="9695"/>
                </a:lnTo>
                <a:cubicBezTo>
                  <a:pt x="8580" y="9541"/>
                  <a:pt x="8816" y="9353"/>
                  <a:pt x="9020" y="9142"/>
                </a:cubicBezTo>
                <a:cubicBezTo>
                  <a:pt x="9052" y="9109"/>
                  <a:pt x="9077" y="9077"/>
                  <a:pt x="9109" y="9036"/>
                </a:cubicBezTo>
                <a:cubicBezTo>
                  <a:pt x="9175" y="8971"/>
                  <a:pt x="9240" y="8898"/>
                  <a:pt x="9305" y="8824"/>
                </a:cubicBezTo>
                <a:cubicBezTo>
                  <a:pt x="9337" y="8784"/>
                  <a:pt x="9362" y="8735"/>
                  <a:pt x="9394" y="8694"/>
                </a:cubicBezTo>
                <a:cubicBezTo>
                  <a:pt x="9451" y="8621"/>
                  <a:pt x="9500" y="8548"/>
                  <a:pt x="9549" y="8474"/>
                </a:cubicBezTo>
                <a:cubicBezTo>
                  <a:pt x="9582" y="8434"/>
                  <a:pt x="9606" y="8385"/>
                  <a:pt x="9630" y="8336"/>
                </a:cubicBezTo>
                <a:cubicBezTo>
                  <a:pt x="9655" y="8295"/>
                  <a:pt x="9679" y="8255"/>
                  <a:pt x="9704" y="8214"/>
                </a:cubicBezTo>
                <a:lnTo>
                  <a:pt x="11136" y="8710"/>
                </a:lnTo>
                <a:cubicBezTo>
                  <a:pt x="11055" y="9215"/>
                  <a:pt x="11161" y="9647"/>
                  <a:pt x="11438" y="9744"/>
                </a:cubicBezTo>
                <a:cubicBezTo>
                  <a:pt x="11476" y="9758"/>
                  <a:pt x="11516" y="9765"/>
                  <a:pt x="11557" y="9765"/>
                </a:cubicBezTo>
                <a:cubicBezTo>
                  <a:pt x="11881" y="9765"/>
                  <a:pt x="12268" y="9353"/>
                  <a:pt x="12463" y="8767"/>
                </a:cubicBezTo>
                <a:cubicBezTo>
                  <a:pt x="12488" y="8710"/>
                  <a:pt x="12504" y="8662"/>
                  <a:pt x="12512" y="8605"/>
                </a:cubicBezTo>
                <a:cubicBezTo>
                  <a:pt x="12553" y="8466"/>
                  <a:pt x="12577" y="8320"/>
                  <a:pt x="12585" y="8165"/>
                </a:cubicBezTo>
                <a:cubicBezTo>
                  <a:pt x="12594" y="8100"/>
                  <a:pt x="12594" y="8035"/>
                  <a:pt x="12585" y="7961"/>
                </a:cubicBezTo>
                <a:cubicBezTo>
                  <a:pt x="12561" y="7668"/>
                  <a:pt x="12455" y="7440"/>
                  <a:pt x="12260" y="7375"/>
                </a:cubicBezTo>
                <a:cubicBezTo>
                  <a:pt x="12225" y="7364"/>
                  <a:pt x="12189" y="7358"/>
                  <a:pt x="12152" y="7358"/>
                </a:cubicBezTo>
                <a:cubicBezTo>
                  <a:pt x="11901" y="7358"/>
                  <a:pt x="11601" y="7612"/>
                  <a:pt x="11389" y="8002"/>
                </a:cubicBezTo>
                <a:lnTo>
                  <a:pt x="9997" y="7530"/>
                </a:lnTo>
                <a:cubicBezTo>
                  <a:pt x="10021" y="7465"/>
                  <a:pt x="10037" y="7400"/>
                  <a:pt x="10054" y="7335"/>
                </a:cubicBezTo>
                <a:cubicBezTo>
                  <a:pt x="10070" y="7286"/>
                  <a:pt x="10078" y="7245"/>
                  <a:pt x="10086" y="7196"/>
                </a:cubicBezTo>
                <a:cubicBezTo>
                  <a:pt x="10111" y="7107"/>
                  <a:pt x="10127" y="7009"/>
                  <a:pt x="10143" y="6919"/>
                </a:cubicBezTo>
                <a:cubicBezTo>
                  <a:pt x="10151" y="6879"/>
                  <a:pt x="10151" y="6838"/>
                  <a:pt x="10160" y="6789"/>
                </a:cubicBezTo>
                <a:cubicBezTo>
                  <a:pt x="10176" y="6692"/>
                  <a:pt x="10176" y="6586"/>
                  <a:pt x="10184" y="6496"/>
                </a:cubicBezTo>
                <a:cubicBezTo>
                  <a:pt x="10184" y="6464"/>
                  <a:pt x="10192" y="6439"/>
                  <a:pt x="10192" y="6415"/>
                </a:cubicBezTo>
                <a:cubicBezTo>
                  <a:pt x="10192" y="6268"/>
                  <a:pt x="10192" y="6122"/>
                  <a:pt x="10184" y="5975"/>
                </a:cubicBezTo>
                <a:lnTo>
                  <a:pt x="11031" y="5967"/>
                </a:lnTo>
                <a:cubicBezTo>
                  <a:pt x="11071" y="6228"/>
                  <a:pt x="11202" y="6415"/>
                  <a:pt x="11348" y="6415"/>
                </a:cubicBezTo>
                <a:cubicBezTo>
                  <a:pt x="11535" y="6415"/>
                  <a:pt x="11674" y="6122"/>
                  <a:pt x="11674" y="5772"/>
                </a:cubicBezTo>
                <a:lnTo>
                  <a:pt x="11674" y="5674"/>
                </a:lnTo>
                <a:cubicBezTo>
                  <a:pt x="11666" y="5601"/>
                  <a:pt x="11649" y="5527"/>
                  <a:pt x="11633" y="5454"/>
                </a:cubicBezTo>
                <a:cubicBezTo>
                  <a:pt x="11617" y="5422"/>
                  <a:pt x="11609" y="5389"/>
                  <a:pt x="11592" y="5356"/>
                </a:cubicBezTo>
                <a:cubicBezTo>
                  <a:pt x="11535" y="5218"/>
                  <a:pt x="11438" y="5129"/>
                  <a:pt x="11340" y="5129"/>
                </a:cubicBezTo>
                <a:cubicBezTo>
                  <a:pt x="11193" y="5129"/>
                  <a:pt x="11063" y="5316"/>
                  <a:pt x="11031" y="5576"/>
                </a:cubicBezTo>
                <a:lnTo>
                  <a:pt x="10143" y="5593"/>
                </a:lnTo>
                <a:cubicBezTo>
                  <a:pt x="10037" y="5006"/>
                  <a:pt x="9810" y="4461"/>
                  <a:pt x="9476" y="3973"/>
                </a:cubicBezTo>
                <a:lnTo>
                  <a:pt x="10363" y="2825"/>
                </a:lnTo>
                <a:cubicBezTo>
                  <a:pt x="10611" y="2957"/>
                  <a:pt x="10856" y="3028"/>
                  <a:pt x="11057" y="3028"/>
                </a:cubicBezTo>
                <a:cubicBezTo>
                  <a:pt x="11226" y="3028"/>
                  <a:pt x="11364" y="2978"/>
                  <a:pt x="11446" y="2874"/>
                </a:cubicBezTo>
                <a:cubicBezTo>
                  <a:pt x="11666" y="2589"/>
                  <a:pt x="11397" y="2011"/>
                  <a:pt x="10843" y="1587"/>
                </a:cubicBezTo>
                <a:cubicBezTo>
                  <a:pt x="10803" y="1555"/>
                  <a:pt x="10754" y="1522"/>
                  <a:pt x="10705" y="1490"/>
                </a:cubicBezTo>
                <a:cubicBezTo>
                  <a:pt x="10583" y="1408"/>
                  <a:pt x="10445" y="1335"/>
                  <a:pt x="10306" y="1286"/>
                </a:cubicBezTo>
                <a:cubicBezTo>
                  <a:pt x="10241" y="1262"/>
                  <a:pt x="10176" y="1237"/>
                  <a:pt x="10111" y="1221"/>
                </a:cubicBezTo>
                <a:cubicBezTo>
                  <a:pt x="10013" y="1197"/>
                  <a:pt x="9920" y="1184"/>
                  <a:pt x="9835" y="1184"/>
                </a:cubicBezTo>
                <a:cubicBezTo>
                  <a:pt x="9665" y="1184"/>
                  <a:pt x="9527" y="1235"/>
                  <a:pt x="9451" y="1343"/>
                </a:cubicBezTo>
                <a:cubicBezTo>
                  <a:pt x="9272" y="1571"/>
                  <a:pt x="9411" y="1986"/>
                  <a:pt x="9761" y="2369"/>
                </a:cubicBezTo>
                <a:lnTo>
                  <a:pt x="8971" y="3386"/>
                </a:lnTo>
                <a:cubicBezTo>
                  <a:pt x="8214" y="2637"/>
                  <a:pt x="7184" y="2225"/>
                  <a:pt x="6124" y="2225"/>
                </a:cubicBezTo>
                <a:cubicBezTo>
                  <a:pt x="6056" y="2225"/>
                  <a:pt x="5987" y="2227"/>
                  <a:pt x="5918" y="2231"/>
                </a:cubicBezTo>
                <a:lnTo>
                  <a:pt x="5446" y="814"/>
                </a:lnTo>
                <a:cubicBezTo>
                  <a:pt x="5756" y="651"/>
                  <a:pt x="5943" y="415"/>
                  <a:pt x="5878" y="228"/>
                </a:cubicBezTo>
                <a:cubicBezTo>
                  <a:pt x="5837" y="98"/>
                  <a:pt x="5682" y="24"/>
                  <a:pt x="54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941505" y="3877776"/>
            <a:ext cx="452251" cy="461041"/>
          </a:xfrm>
          <a:custGeom>
            <a:avLst/>
            <a:gdLst/>
            <a:ahLst/>
            <a:cxnLst/>
            <a:rect l="l" t="t" r="r" b="b"/>
            <a:pathLst>
              <a:path w="12594" h="12840" extrusionOk="0">
                <a:moveTo>
                  <a:pt x="4437" y="773"/>
                </a:moveTo>
                <a:lnTo>
                  <a:pt x="4445" y="781"/>
                </a:lnTo>
                <a:cubicBezTo>
                  <a:pt x="4437" y="781"/>
                  <a:pt x="4429" y="773"/>
                  <a:pt x="4429" y="773"/>
                </a:cubicBezTo>
                <a:close/>
                <a:moveTo>
                  <a:pt x="668" y="4160"/>
                </a:moveTo>
                <a:cubicBezTo>
                  <a:pt x="673" y="4165"/>
                  <a:pt x="674" y="4169"/>
                  <a:pt x="677" y="4173"/>
                </a:cubicBezTo>
                <a:lnTo>
                  <a:pt x="677" y="4173"/>
                </a:lnTo>
                <a:lnTo>
                  <a:pt x="668" y="4168"/>
                </a:lnTo>
                <a:cubicBezTo>
                  <a:pt x="668" y="4168"/>
                  <a:pt x="668" y="4160"/>
                  <a:pt x="668" y="4160"/>
                </a:cubicBezTo>
                <a:close/>
                <a:moveTo>
                  <a:pt x="5340" y="0"/>
                </a:moveTo>
                <a:cubicBezTo>
                  <a:pt x="5243" y="8"/>
                  <a:pt x="5145" y="24"/>
                  <a:pt x="5047" y="49"/>
                </a:cubicBezTo>
                <a:cubicBezTo>
                  <a:pt x="5007" y="57"/>
                  <a:pt x="4966" y="65"/>
                  <a:pt x="4933" y="81"/>
                </a:cubicBezTo>
                <a:cubicBezTo>
                  <a:pt x="4486" y="228"/>
                  <a:pt x="4184" y="537"/>
                  <a:pt x="4266" y="773"/>
                </a:cubicBezTo>
                <a:cubicBezTo>
                  <a:pt x="4310" y="919"/>
                  <a:pt x="4497" y="996"/>
                  <a:pt x="4743" y="996"/>
                </a:cubicBezTo>
                <a:cubicBezTo>
                  <a:pt x="4813" y="996"/>
                  <a:pt x="4888" y="990"/>
                  <a:pt x="4966" y="977"/>
                </a:cubicBezTo>
                <a:lnTo>
                  <a:pt x="5405" y="2296"/>
                </a:lnTo>
                <a:cubicBezTo>
                  <a:pt x="4046" y="2540"/>
                  <a:pt x="2906" y="3460"/>
                  <a:pt x="2377" y="4738"/>
                </a:cubicBezTo>
                <a:lnTo>
                  <a:pt x="2361" y="4778"/>
                </a:lnTo>
                <a:cubicBezTo>
                  <a:pt x="2328" y="4860"/>
                  <a:pt x="2296" y="4941"/>
                  <a:pt x="2271" y="5015"/>
                </a:cubicBezTo>
                <a:lnTo>
                  <a:pt x="896" y="4656"/>
                </a:lnTo>
                <a:cubicBezTo>
                  <a:pt x="928" y="4331"/>
                  <a:pt x="839" y="4054"/>
                  <a:pt x="660" y="4005"/>
                </a:cubicBezTo>
                <a:cubicBezTo>
                  <a:pt x="641" y="4000"/>
                  <a:pt x="622" y="3998"/>
                  <a:pt x="603" y="3998"/>
                </a:cubicBezTo>
                <a:cubicBezTo>
                  <a:pt x="389" y="3998"/>
                  <a:pt x="154" y="4285"/>
                  <a:pt x="49" y="4681"/>
                </a:cubicBezTo>
                <a:cubicBezTo>
                  <a:pt x="41" y="4722"/>
                  <a:pt x="33" y="4762"/>
                  <a:pt x="25" y="4795"/>
                </a:cubicBezTo>
                <a:cubicBezTo>
                  <a:pt x="8" y="4892"/>
                  <a:pt x="0" y="4982"/>
                  <a:pt x="0" y="5080"/>
                </a:cubicBezTo>
                <a:cubicBezTo>
                  <a:pt x="0" y="5120"/>
                  <a:pt x="8" y="5169"/>
                  <a:pt x="8" y="5210"/>
                </a:cubicBezTo>
                <a:cubicBezTo>
                  <a:pt x="41" y="5397"/>
                  <a:pt x="122" y="5536"/>
                  <a:pt x="244" y="5568"/>
                </a:cubicBezTo>
                <a:cubicBezTo>
                  <a:pt x="264" y="5573"/>
                  <a:pt x="284" y="5576"/>
                  <a:pt x="305" y="5576"/>
                </a:cubicBezTo>
                <a:cubicBezTo>
                  <a:pt x="476" y="5576"/>
                  <a:pt x="657" y="5397"/>
                  <a:pt x="774" y="5120"/>
                </a:cubicBezTo>
                <a:lnTo>
                  <a:pt x="2149" y="5487"/>
                </a:lnTo>
                <a:cubicBezTo>
                  <a:pt x="2149" y="5487"/>
                  <a:pt x="2149" y="5495"/>
                  <a:pt x="2149" y="5503"/>
                </a:cubicBezTo>
                <a:cubicBezTo>
                  <a:pt x="2125" y="5617"/>
                  <a:pt x="2109" y="5723"/>
                  <a:pt x="2100" y="5837"/>
                </a:cubicBezTo>
                <a:lnTo>
                  <a:pt x="2084" y="5943"/>
                </a:lnTo>
                <a:cubicBezTo>
                  <a:pt x="2076" y="6032"/>
                  <a:pt x="2076" y="6122"/>
                  <a:pt x="2076" y="6219"/>
                </a:cubicBezTo>
                <a:lnTo>
                  <a:pt x="2076" y="6293"/>
                </a:lnTo>
                <a:cubicBezTo>
                  <a:pt x="2076" y="6398"/>
                  <a:pt x="2076" y="6512"/>
                  <a:pt x="2084" y="6626"/>
                </a:cubicBezTo>
                <a:lnTo>
                  <a:pt x="2092" y="6716"/>
                </a:lnTo>
                <a:cubicBezTo>
                  <a:pt x="2109" y="6814"/>
                  <a:pt x="2117" y="6903"/>
                  <a:pt x="2133" y="6993"/>
                </a:cubicBezTo>
                <a:cubicBezTo>
                  <a:pt x="2133" y="7017"/>
                  <a:pt x="2141" y="7050"/>
                  <a:pt x="2149" y="7074"/>
                </a:cubicBezTo>
                <a:cubicBezTo>
                  <a:pt x="2174" y="7188"/>
                  <a:pt x="2198" y="7302"/>
                  <a:pt x="2231" y="7408"/>
                </a:cubicBezTo>
                <a:lnTo>
                  <a:pt x="2255" y="7481"/>
                </a:lnTo>
                <a:cubicBezTo>
                  <a:pt x="2280" y="7571"/>
                  <a:pt x="2312" y="7668"/>
                  <a:pt x="2345" y="7758"/>
                </a:cubicBezTo>
                <a:cubicBezTo>
                  <a:pt x="2361" y="7782"/>
                  <a:pt x="2369" y="7815"/>
                  <a:pt x="2377" y="7839"/>
                </a:cubicBezTo>
                <a:cubicBezTo>
                  <a:pt x="2402" y="7896"/>
                  <a:pt x="2426" y="7953"/>
                  <a:pt x="2450" y="8010"/>
                </a:cubicBezTo>
                <a:lnTo>
                  <a:pt x="1351" y="8800"/>
                </a:lnTo>
                <a:cubicBezTo>
                  <a:pt x="1089" y="8532"/>
                  <a:pt x="793" y="8377"/>
                  <a:pt x="560" y="8377"/>
                </a:cubicBezTo>
                <a:cubicBezTo>
                  <a:pt x="474" y="8377"/>
                  <a:pt x="397" y="8398"/>
                  <a:pt x="334" y="8442"/>
                </a:cubicBezTo>
                <a:cubicBezTo>
                  <a:pt x="171" y="8564"/>
                  <a:pt x="130" y="8808"/>
                  <a:pt x="196" y="9101"/>
                </a:cubicBezTo>
                <a:cubicBezTo>
                  <a:pt x="212" y="9166"/>
                  <a:pt x="228" y="9231"/>
                  <a:pt x="253" y="9297"/>
                </a:cubicBezTo>
                <a:cubicBezTo>
                  <a:pt x="301" y="9435"/>
                  <a:pt x="366" y="9565"/>
                  <a:pt x="440" y="9695"/>
                </a:cubicBezTo>
                <a:cubicBezTo>
                  <a:pt x="472" y="9744"/>
                  <a:pt x="505" y="9793"/>
                  <a:pt x="546" y="9842"/>
                </a:cubicBezTo>
                <a:cubicBezTo>
                  <a:pt x="863" y="10279"/>
                  <a:pt x="1273" y="10554"/>
                  <a:pt x="1578" y="10554"/>
                </a:cubicBezTo>
                <a:cubicBezTo>
                  <a:pt x="1665" y="10554"/>
                  <a:pt x="1743" y="10532"/>
                  <a:pt x="1807" y="10485"/>
                </a:cubicBezTo>
                <a:cubicBezTo>
                  <a:pt x="2043" y="10314"/>
                  <a:pt x="2027" y="9874"/>
                  <a:pt x="1799" y="9402"/>
                </a:cubicBezTo>
                <a:lnTo>
                  <a:pt x="2825" y="8653"/>
                </a:lnTo>
                <a:cubicBezTo>
                  <a:pt x="2874" y="8719"/>
                  <a:pt x="2931" y="8784"/>
                  <a:pt x="2980" y="8857"/>
                </a:cubicBezTo>
                <a:cubicBezTo>
                  <a:pt x="3322" y="9272"/>
                  <a:pt x="3745" y="9622"/>
                  <a:pt x="4225" y="9874"/>
                </a:cubicBezTo>
                <a:cubicBezTo>
                  <a:pt x="4429" y="9980"/>
                  <a:pt x="4640" y="10070"/>
                  <a:pt x="4860" y="10143"/>
                </a:cubicBezTo>
                <a:cubicBezTo>
                  <a:pt x="4933" y="10168"/>
                  <a:pt x="4998" y="10184"/>
                  <a:pt x="5072" y="10208"/>
                </a:cubicBezTo>
                <a:cubicBezTo>
                  <a:pt x="5226" y="10249"/>
                  <a:pt x="5381" y="10273"/>
                  <a:pt x="5536" y="10298"/>
                </a:cubicBezTo>
                <a:lnTo>
                  <a:pt x="5601" y="11820"/>
                </a:lnTo>
                <a:cubicBezTo>
                  <a:pt x="5186" y="11901"/>
                  <a:pt x="4893" y="12121"/>
                  <a:pt x="4909" y="12357"/>
                </a:cubicBezTo>
                <a:cubicBezTo>
                  <a:pt x="4917" y="12628"/>
                  <a:pt x="5342" y="12839"/>
                  <a:pt x="5866" y="12839"/>
                </a:cubicBezTo>
                <a:cubicBezTo>
                  <a:pt x="5894" y="12839"/>
                  <a:pt x="5922" y="12839"/>
                  <a:pt x="5951" y="12838"/>
                </a:cubicBezTo>
                <a:cubicBezTo>
                  <a:pt x="6000" y="12838"/>
                  <a:pt x="6049" y="12829"/>
                  <a:pt x="6097" y="12821"/>
                </a:cubicBezTo>
                <a:cubicBezTo>
                  <a:pt x="6211" y="12813"/>
                  <a:pt x="6334" y="12781"/>
                  <a:pt x="6447" y="12748"/>
                </a:cubicBezTo>
                <a:cubicBezTo>
                  <a:pt x="6504" y="12732"/>
                  <a:pt x="6553" y="12707"/>
                  <a:pt x="6602" y="12683"/>
                </a:cubicBezTo>
                <a:cubicBezTo>
                  <a:pt x="6822" y="12577"/>
                  <a:pt x="6960" y="12422"/>
                  <a:pt x="6952" y="12260"/>
                </a:cubicBezTo>
                <a:cubicBezTo>
                  <a:pt x="6936" y="12024"/>
                  <a:pt x="6627" y="11836"/>
                  <a:pt x="6211" y="11788"/>
                </a:cubicBezTo>
                <a:lnTo>
                  <a:pt x="6203" y="11788"/>
                </a:lnTo>
                <a:lnTo>
                  <a:pt x="6146" y="10347"/>
                </a:lnTo>
                <a:cubicBezTo>
                  <a:pt x="6187" y="10347"/>
                  <a:pt x="6236" y="10347"/>
                  <a:pt x="6285" y="10338"/>
                </a:cubicBezTo>
                <a:cubicBezTo>
                  <a:pt x="6480" y="10338"/>
                  <a:pt x="6675" y="10314"/>
                  <a:pt x="6863" y="10282"/>
                </a:cubicBezTo>
                <a:cubicBezTo>
                  <a:pt x="7131" y="10233"/>
                  <a:pt x="7392" y="10159"/>
                  <a:pt x="7644" y="10062"/>
                </a:cubicBezTo>
                <a:cubicBezTo>
                  <a:pt x="7766" y="10013"/>
                  <a:pt x="7880" y="9956"/>
                  <a:pt x="8002" y="9891"/>
                </a:cubicBezTo>
                <a:lnTo>
                  <a:pt x="8580" y="10615"/>
                </a:lnTo>
                <a:cubicBezTo>
                  <a:pt x="8409" y="10811"/>
                  <a:pt x="8336" y="11030"/>
                  <a:pt x="8434" y="11144"/>
                </a:cubicBezTo>
                <a:cubicBezTo>
                  <a:pt x="8474" y="11194"/>
                  <a:pt x="8540" y="11217"/>
                  <a:pt x="8621" y="11217"/>
                </a:cubicBezTo>
                <a:cubicBezTo>
                  <a:pt x="8768" y="11217"/>
                  <a:pt x="8964" y="11140"/>
                  <a:pt x="9142" y="10998"/>
                </a:cubicBezTo>
                <a:cubicBezTo>
                  <a:pt x="9166" y="10982"/>
                  <a:pt x="9183" y="10957"/>
                  <a:pt x="9207" y="10941"/>
                </a:cubicBezTo>
                <a:cubicBezTo>
                  <a:pt x="9264" y="10884"/>
                  <a:pt x="9313" y="10827"/>
                  <a:pt x="9354" y="10770"/>
                </a:cubicBezTo>
                <a:cubicBezTo>
                  <a:pt x="9378" y="10737"/>
                  <a:pt x="9394" y="10713"/>
                  <a:pt x="9411" y="10680"/>
                </a:cubicBezTo>
                <a:cubicBezTo>
                  <a:pt x="9484" y="10542"/>
                  <a:pt x="9492" y="10420"/>
                  <a:pt x="9427" y="10338"/>
                </a:cubicBezTo>
                <a:cubicBezTo>
                  <a:pt x="9387" y="10287"/>
                  <a:pt x="9318" y="10262"/>
                  <a:pt x="9234" y="10262"/>
                </a:cubicBezTo>
                <a:cubicBezTo>
                  <a:pt x="9132" y="10262"/>
                  <a:pt x="9007" y="10299"/>
                  <a:pt x="8882" y="10371"/>
                </a:cubicBezTo>
                <a:lnTo>
                  <a:pt x="8336" y="9695"/>
                </a:lnTo>
                <a:cubicBezTo>
                  <a:pt x="8580" y="9541"/>
                  <a:pt x="8816" y="9353"/>
                  <a:pt x="9020" y="9142"/>
                </a:cubicBezTo>
                <a:cubicBezTo>
                  <a:pt x="9052" y="9109"/>
                  <a:pt x="9077" y="9077"/>
                  <a:pt x="9109" y="9036"/>
                </a:cubicBezTo>
                <a:cubicBezTo>
                  <a:pt x="9175" y="8971"/>
                  <a:pt x="9240" y="8898"/>
                  <a:pt x="9305" y="8824"/>
                </a:cubicBezTo>
                <a:cubicBezTo>
                  <a:pt x="9337" y="8784"/>
                  <a:pt x="9362" y="8735"/>
                  <a:pt x="9394" y="8694"/>
                </a:cubicBezTo>
                <a:cubicBezTo>
                  <a:pt x="9451" y="8621"/>
                  <a:pt x="9500" y="8548"/>
                  <a:pt x="9549" y="8474"/>
                </a:cubicBezTo>
                <a:cubicBezTo>
                  <a:pt x="9582" y="8434"/>
                  <a:pt x="9606" y="8385"/>
                  <a:pt x="9630" y="8336"/>
                </a:cubicBezTo>
                <a:cubicBezTo>
                  <a:pt x="9655" y="8295"/>
                  <a:pt x="9679" y="8255"/>
                  <a:pt x="9704" y="8214"/>
                </a:cubicBezTo>
                <a:lnTo>
                  <a:pt x="11136" y="8710"/>
                </a:lnTo>
                <a:cubicBezTo>
                  <a:pt x="11055" y="9215"/>
                  <a:pt x="11161" y="9647"/>
                  <a:pt x="11438" y="9744"/>
                </a:cubicBezTo>
                <a:cubicBezTo>
                  <a:pt x="11476" y="9758"/>
                  <a:pt x="11516" y="9765"/>
                  <a:pt x="11557" y="9765"/>
                </a:cubicBezTo>
                <a:cubicBezTo>
                  <a:pt x="11881" y="9765"/>
                  <a:pt x="12268" y="9353"/>
                  <a:pt x="12463" y="8767"/>
                </a:cubicBezTo>
                <a:cubicBezTo>
                  <a:pt x="12488" y="8710"/>
                  <a:pt x="12504" y="8662"/>
                  <a:pt x="12512" y="8605"/>
                </a:cubicBezTo>
                <a:cubicBezTo>
                  <a:pt x="12553" y="8466"/>
                  <a:pt x="12577" y="8320"/>
                  <a:pt x="12585" y="8165"/>
                </a:cubicBezTo>
                <a:cubicBezTo>
                  <a:pt x="12594" y="8100"/>
                  <a:pt x="12594" y="8035"/>
                  <a:pt x="12585" y="7961"/>
                </a:cubicBezTo>
                <a:cubicBezTo>
                  <a:pt x="12561" y="7668"/>
                  <a:pt x="12455" y="7440"/>
                  <a:pt x="12260" y="7375"/>
                </a:cubicBezTo>
                <a:cubicBezTo>
                  <a:pt x="12225" y="7364"/>
                  <a:pt x="12189" y="7358"/>
                  <a:pt x="12152" y="7358"/>
                </a:cubicBezTo>
                <a:cubicBezTo>
                  <a:pt x="11901" y="7358"/>
                  <a:pt x="11601" y="7612"/>
                  <a:pt x="11389" y="8002"/>
                </a:cubicBezTo>
                <a:lnTo>
                  <a:pt x="9997" y="7530"/>
                </a:lnTo>
                <a:cubicBezTo>
                  <a:pt x="10021" y="7465"/>
                  <a:pt x="10037" y="7400"/>
                  <a:pt x="10054" y="7335"/>
                </a:cubicBezTo>
                <a:cubicBezTo>
                  <a:pt x="10070" y="7286"/>
                  <a:pt x="10078" y="7245"/>
                  <a:pt x="10086" y="7196"/>
                </a:cubicBezTo>
                <a:cubicBezTo>
                  <a:pt x="10111" y="7107"/>
                  <a:pt x="10127" y="7009"/>
                  <a:pt x="10143" y="6919"/>
                </a:cubicBezTo>
                <a:cubicBezTo>
                  <a:pt x="10151" y="6879"/>
                  <a:pt x="10151" y="6838"/>
                  <a:pt x="10160" y="6789"/>
                </a:cubicBezTo>
                <a:cubicBezTo>
                  <a:pt x="10176" y="6692"/>
                  <a:pt x="10176" y="6586"/>
                  <a:pt x="10184" y="6496"/>
                </a:cubicBezTo>
                <a:cubicBezTo>
                  <a:pt x="10184" y="6464"/>
                  <a:pt x="10192" y="6439"/>
                  <a:pt x="10192" y="6415"/>
                </a:cubicBezTo>
                <a:cubicBezTo>
                  <a:pt x="10192" y="6268"/>
                  <a:pt x="10192" y="6122"/>
                  <a:pt x="10184" y="5975"/>
                </a:cubicBezTo>
                <a:lnTo>
                  <a:pt x="11031" y="5967"/>
                </a:lnTo>
                <a:cubicBezTo>
                  <a:pt x="11071" y="6228"/>
                  <a:pt x="11202" y="6415"/>
                  <a:pt x="11348" y="6415"/>
                </a:cubicBezTo>
                <a:cubicBezTo>
                  <a:pt x="11535" y="6415"/>
                  <a:pt x="11674" y="6122"/>
                  <a:pt x="11674" y="5772"/>
                </a:cubicBezTo>
                <a:lnTo>
                  <a:pt x="11674" y="5674"/>
                </a:lnTo>
                <a:cubicBezTo>
                  <a:pt x="11666" y="5601"/>
                  <a:pt x="11649" y="5527"/>
                  <a:pt x="11633" y="5454"/>
                </a:cubicBezTo>
                <a:cubicBezTo>
                  <a:pt x="11617" y="5422"/>
                  <a:pt x="11609" y="5389"/>
                  <a:pt x="11592" y="5356"/>
                </a:cubicBezTo>
                <a:cubicBezTo>
                  <a:pt x="11535" y="5218"/>
                  <a:pt x="11438" y="5129"/>
                  <a:pt x="11340" y="5129"/>
                </a:cubicBezTo>
                <a:cubicBezTo>
                  <a:pt x="11193" y="5129"/>
                  <a:pt x="11063" y="5316"/>
                  <a:pt x="11031" y="5576"/>
                </a:cubicBezTo>
                <a:lnTo>
                  <a:pt x="10143" y="5593"/>
                </a:lnTo>
                <a:cubicBezTo>
                  <a:pt x="10037" y="5006"/>
                  <a:pt x="9810" y="4461"/>
                  <a:pt x="9476" y="3973"/>
                </a:cubicBezTo>
                <a:lnTo>
                  <a:pt x="10363" y="2825"/>
                </a:lnTo>
                <a:cubicBezTo>
                  <a:pt x="10611" y="2957"/>
                  <a:pt x="10856" y="3028"/>
                  <a:pt x="11057" y="3028"/>
                </a:cubicBezTo>
                <a:cubicBezTo>
                  <a:pt x="11226" y="3028"/>
                  <a:pt x="11364" y="2978"/>
                  <a:pt x="11446" y="2874"/>
                </a:cubicBezTo>
                <a:cubicBezTo>
                  <a:pt x="11666" y="2589"/>
                  <a:pt x="11397" y="2011"/>
                  <a:pt x="10843" y="1587"/>
                </a:cubicBezTo>
                <a:cubicBezTo>
                  <a:pt x="10803" y="1555"/>
                  <a:pt x="10754" y="1522"/>
                  <a:pt x="10705" y="1490"/>
                </a:cubicBezTo>
                <a:cubicBezTo>
                  <a:pt x="10583" y="1408"/>
                  <a:pt x="10445" y="1335"/>
                  <a:pt x="10306" y="1286"/>
                </a:cubicBezTo>
                <a:cubicBezTo>
                  <a:pt x="10241" y="1262"/>
                  <a:pt x="10176" y="1237"/>
                  <a:pt x="10111" y="1221"/>
                </a:cubicBezTo>
                <a:cubicBezTo>
                  <a:pt x="10013" y="1197"/>
                  <a:pt x="9920" y="1184"/>
                  <a:pt x="9835" y="1184"/>
                </a:cubicBezTo>
                <a:cubicBezTo>
                  <a:pt x="9665" y="1184"/>
                  <a:pt x="9527" y="1235"/>
                  <a:pt x="9451" y="1343"/>
                </a:cubicBezTo>
                <a:cubicBezTo>
                  <a:pt x="9272" y="1571"/>
                  <a:pt x="9411" y="1986"/>
                  <a:pt x="9761" y="2369"/>
                </a:cubicBezTo>
                <a:lnTo>
                  <a:pt x="8971" y="3386"/>
                </a:lnTo>
                <a:cubicBezTo>
                  <a:pt x="8214" y="2637"/>
                  <a:pt x="7184" y="2225"/>
                  <a:pt x="6124" y="2225"/>
                </a:cubicBezTo>
                <a:cubicBezTo>
                  <a:pt x="6056" y="2225"/>
                  <a:pt x="5987" y="2227"/>
                  <a:pt x="5918" y="2231"/>
                </a:cubicBezTo>
                <a:lnTo>
                  <a:pt x="5446" y="814"/>
                </a:lnTo>
                <a:cubicBezTo>
                  <a:pt x="5756" y="651"/>
                  <a:pt x="5943" y="415"/>
                  <a:pt x="5878" y="228"/>
                </a:cubicBezTo>
                <a:cubicBezTo>
                  <a:pt x="5837" y="98"/>
                  <a:pt x="5682" y="24"/>
                  <a:pt x="54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56730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62"/>
        <p:cNvGrpSpPr/>
        <p:nvPr/>
      </p:nvGrpSpPr>
      <p:grpSpPr>
        <a:xfrm>
          <a:off x="0" y="0"/>
          <a:ext cx="0" cy="0"/>
          <a:chOff x="0" y="0"/>
          <a:chExt cx="0" cy="0"/>
        </a:xfrm>
      </p:grpSpPr>
    </p:spTree>
    <p:extLst>
      <p:ext uri="{BB962C8B-B14F-4D97-AF65-F5344CB8AC3E}">
        <p14:creationId xmlns:p14="http://schemas.microsoft.com/office/powerpoint/2010/main" val="27141505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63"/>
        <p:cNvGrpSpPr/>
        <p:nvPr/>
      </p:nvGrpSpPr>
      <p:grpSpPr>
        <a:xfrm>
          <a:off x="0" y="0"/>
          <a:ext cx="0" cy="0"/>
          <a:chOff x="0" y="0"/>
          <a:chExt cx="0" cy="0"/>
        </a:xfrm>
      </p:grpSpPr>
    </p:spTree>
    <p:extLst>
      <p:ext uri="{BB962C8B-B14F-4D97-AF65-F5344CB8AC3E}">
        <p14:creationId xmlns:p14="http://schemas.microsoft.com/office/powerpoint/2010/main" val="153737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6" Type="http://schemas.openxmlformats.org/officeDocument/2006/relationships/image" Target="../media/image11.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10.jpe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1DF73-692B-488C-BF0E-67BE79416443}" type="datetimeFigureOut">
              <a:rPr lang="en-US" smtClean="0"/>
              <a:t>5/8/2020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045B27-BA41-484E-B449-E8758E23C597}" type="slidenum">
              <a:rPr lang="en-US" smtClean="0"/>
              <a:t>‹#›</a:t>
            </a:fld>
            <a:endParaRPr lang="en-US"/>
          </a:p>
        </p:txBody>
      </p:sp>
    </p:spTree>
    <p:extLst>
      <p:ext uri="{BB962C8B-B14F-4D97-AF65-F5344CB8AC3E}">
        <p14:creationId xmlns:p14="http://schemas.microsoft.com/office/powerpoint/2010/main" val="4288597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810" y="381000"/>
            <a:ext cx="9146383" cy="1371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810" y="1904999"/>
            <a:ext cx="9136770"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810" y="6400800"/>
            <a:ext cx="6554906" cy="276228"/>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228565" y="6400800"/>
            <a:ext cx="1449767"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03F41C87-7AD9-4845-A077-840E4A0F3F06}" type="datetimeFigureOut">
              <a:rPr lang="en-US" smtClean="0"/>
              <a:pPr/>
              <a:t>5/8/2020</a:t>
            </a:fld>
            <a:endParaRPr lang="en-US"/>
          </a:p>
        </p:txBody>
      </p:sp>
      <p:sp>
        <p:nvSpPr>
          <p:cNvPr id="6" name="Slide Number Placeholder 5"/>
          <p:cNvSpPr>
            <a:spLocks noGrp="1"/>
          </p:cNvSpPr>
          <p:nvPr>
            <p:ph type="sldNum" sz="quarter" idx="4"/>
          </p:nvPr>
        </p:nvSpPr>
        <p:spPr>
          <a:xfrm>
            <a:off x="9830772" y="6400800"/>
            <a:ext cx="83841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47091370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775B2E-D9BF-4176-8281-E703116D8E45}" type="datetimeFigureOut">
              <a:rPr lang="en-US" smtClean="0"/>
              <a:t>5/8/2020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96237007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l" defTabSz="914400" rtl="0" eaLnBrk="1" latinLnBrk="0" hangingPunct="1">
        <a:lnSpc>
          <a:spcPct val="90000"/>
        </a:lnSpc>
        <a:spcBef>
          <a:spcPct val="0"/>
        </a:spcBef>
        <a:buNone/>
        <a:defRPr sz="4400" kern="1200">
          <a:solidFill>
            <a:srgbClr val="0C804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E1C7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E1C7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1C7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1C7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1C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871F0-BB9A-4F85-82EA-E8BF0C2711B4}" type="datetimeFigureOut">
              <a:rPr lang="en-US" smtClean="0"/>
              <a:t>5/8/2020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685AE-2CCF-4C10-B365-E7BC462DA190}" type="slidenum">
              <a:rPr lang="en-US" smtClean="0"/>
              <a:t>‹#›</a:t>
            </a:fld>
            <a:endParaRPr lang="en-US"/>
          </a:p>
        </p:txBody>
      </p:sp>
    </p:spTree>
    <p:extLst>
      <p:ext uri="{BB962C8B-B14F-4D97-AF65-F5344CB8AC3E}">
        <p14:creationId xmlns:p14="http://schemas.microsoft.com/office/powerpoint/2010/main" val="107313371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174"/>
            <a:ext cx="12192000" cy="1325563"/>
          </a:xfrm>
          <a:prstGeom prst="rect">
            <a:avLst/>
          </a:prstGeom>
          <a:solidFill>
            <a:srgbClr val="003974"/>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574708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lnSpc>
          <a:spcPct val="90000"/>
        </a:lnSpc>
        <a:spcBef>
          <a:spcPct val="0"/>
        </a:spcBef>
        <a:buNone/>
        <a:defRPr sz="4400" kern="1200">
          <a:solidFill>
            <a:schemeClr val="bg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3974"/>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974"/>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974"/>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974"/>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0397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pPr/>
              <a:t>5/8/2020</a:t>
            </a:fld>
            <a:endParaRPr lang="en-US" dirty="0"/>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43111925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D916B9-6808-40F7-86C1-7935F60A10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5B1FC-15C1-4916-8CAD-E2997280CD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A7AFCD-8E47-4811-9762-37E57321FE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CE08C1-03A8-4C8E-801B-880F9D81B25D}" type="datetimeFigureOut">
              <a:rPr lang="en-US" smtClean="0"/>
              <a:t>5/8/2020</a:t>
            </a:fld>
            <a:endParaRPr lang="en-US"/>
          </a:p>
        </p:txBody>
      </p:sp>
      <p:sp>
        <p:nvSpPr>
          <p:cNvPr id="5" name="Footer Placeholder 4">
            <a:extLst>
              <a:ext uri="{FF2B5EF4-FFF2-40B4-BE49-F238E27FC236}">
                <a16:creationId xmlns:a16="http://schemas.microsoft.com/office/drawing/2014/main" id="{CC8BD920-8B49-4BDF-9BED-DDE80EF8E8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C3AF85-AB9A-419A-A20B-E326BFA95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D4F14-CA0C-4C3E-A6E5-087706971E02}" type="slidenum">
              <a:rPr lang="en-US" smtClean="0"/>
              <a:t>‹#›</a:t>
            </a:fld>
            <a:endParaRPr lang="en-US"/>
          </a:p>
        </p:txBody>
      </p:sp>
    </p:spTree>
    <p:extLst>
      <p:ext uri="{BB962C8B-B14F-4D97-AF65-F5344CB8AC3E}">
        <p14:creationId xmlns:p14="http://schemas.microsoft.com/office/powerpoint/2010/main" val="329483403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7219" y="107156"/>
            <a:ext cx="10977563" cy="14287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07219" y="1848445"/>
            <a:ext cx="10977563" cy="4554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buBlip>
                <a:blip r:embed="rId16"/>
              </a:buBlip>
            </a:lvl1pPr>
            <a:lvl2pPr>
              <a:buBlip>
                <a:blip r:embed="rId16"/>
              </a:buBlip>
            </a:lvl2pPr>
            <a:lvl3pPr>
              <a:buBlip>
                <a:blip r:embed="rId16"/>
              </a:buBlip>
            </a:lvl3pPr>
            <a:lvl4pPr>
              <a:buBlip>
                <a:blip r:embed="rId16"/>
              </a:buBlip>
            </a:lvl4pPr>
            <a:lvl5pPr>
              <a:buBlip>
                <a:blip r:embed="rId16"/>
              </a:buBlip>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29312" y="6569542"/>
            <a:ext cx="301365" cy="297389"/>
          </a:xfrm>
          <a:prstGeom prst="rect">
            <a:avLst/>
          </a:prstGeom>
          <a:ln w="12700">
            <a:miter lim="400000"/>
          </a:ln>
        </p:spPr>
        <p:txBody>
          <a:bodyPr wrap="none" lIns="50800" tIns="50800" rIns="50800" bIns="50800" anchor="b">
            <a:spAutoFit/>
          </a:bodyPr>
          <a:lstStyle>
            <a:lvl1pPr>
              <a:defRPr sz="1266">
                <a:solidFill>
                  <a:srgbClr val="FFFFFF">
                    <a:alpha val="95000"/>
                  </a:srgbClr>
                </a:solidFill>
              </a:defRPr>
            </a:lvl1pPr>
          </a:lstStyle>
          <a:p>
            <a:fld id="{86CB4B4D-7CA3-9044-876B-883B54F8677D}" type="slidenum">
              <a:t>‹#›</a:t>
            </a:fld>
            <a:endParaRPr/>
          </a:p>
        </p:txBody>
      </p:sp>
    </p:spTree>
    <p:extLst>
      <p:ext uri="{BB962C8B-B14F-4D97-AF65-F5344CB8AC3E}">
        <p14:creationId xmlns:p14="http://schemas.microsoft.com/office/powerpoint/2010/main" val="275486532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ransition spd="med"/>
  <p:txStyles>
    <p:titleStyle>
      <a:lvl1pPr marL="0" marR="0" indent="0" algn="l" defTabSz="410751" rtl="0" latinLnBrk="0">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1pPr>
      <a:lvl2pPr marL="0" marR="0" indent="0" algn="l" defTabSz="410751" rtl="0" latinLnBrk="0">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2pPr>
      <a:lvl3pPr marL="0" marR="0" indent="0" algn="l" defTabSz="410751" rtl="0" latinLnBrk="0">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3pPr>
      <a:lvl4pPr marL="0" marR="0" indent="0" algn="l" defTabSz="410751" rtl="0" latinLnBrk="0">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4pPr>
      <a:lvl5pPr marL="0" marR="0" indent="0" algn="l" defTabSz="410751" rtl="0" latinLnBrk="0">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5pPr>
      <a:lvl6pPr marL="0" marR="0" indent="0" algn="l" defTabSz="410751" rtl="0" latinLnBrk="0">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6pPr>
      <a:lvl7pPr marL="0" marR="0" indent="0" algn="l" defTabSz="410751" rtl="0" latinLnBrk="0">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7pPr>
      <a:lvl8pPr marL="0" marR="0" indent="0" algn="l" defTabSz="410751" rtl="0" latinLnBrk="0">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8pPr>
      <a:lvl9pPr marL="0" marR="0" indent="0" algn="l" defTabSz="410751" rtl="0" latinLnBrk="0">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9pPr>
    </p:titleStyle>
    <p:bodyStyle>
      <a:lvl1pPr marL="375034" marR="0" indent="-375034" algn="l" defTabSz="410751" rtl="0" latinLnBrk="0">
        <a:lnSpc>
          <a:spcPct val="100000"/>
        </a:lnSpc>
        <a:spcBef>
          <a:spcPts val="2953"/>
        </a:spcBef>
        <a:spcAft>
          <a:spcPts val="0"/>
        </a:spcAft>
        <a:buClrTx/>
        <a:buSzPct val="40000"/>
        <a:buFontTx/>
        <a:buBlip>
          <a:blip r:embed="rId16"/>
        </a:buBlip>
        <a:tabLst/>
        <a:defRPr sz="3023" b="0" i="0" u="none" strike="noStrike" cap="none" spc="0" baseline="0">
          <a:ln>
            <a:noFill/>
          </a:ln>
          <a:solidFill>
            <a:srgbClr val="546056"/>
          </a:solidFill>
          <a:uFillTx/>
          <a:latin typeface="+mn-lt"/>
          <a:ea typeface="+mn-ea"/>
          <a:cs typeface="+mn-cs"/>
          <a:sym typeface="Palatino"/>
        </a:defRPr>
      </a:lvl1pPr>
      <a:lvl2pPr marL="750067" marR="0" indent="-375034" algn="l" defTabSz="410751" rtl="0" latinLnBrk="0">
        <a:lnSpc>
          <a:spcPct val="100000"/>
        </a:lnSpc>
        <a:spcBef>
          <a:spcPts val="2953"/>
        </a:spcBef>
        <a:spcAft>
          <a:spcPts val="0"/>
        </a:spcAft>
        <a:buClrTx/>
        <a:buSzPct val="40000"/>
        <a:buFontTx/>
        <a:buBlip>
          <a:blip r:embed="rId16"/>
        </a:buBlip>
        <a:tabLst/>
        <a:defRPr sz="3023" b="0" i="0" u="none" strike="noStrike" cap="none" spc="0" baseline="0">
          <a:ln>
            <a:noFill/>
          </a:ln>
          <a:solidFill>
            <a:srgbClr val="546056"/>
          </a:solidFill>
          <a:uFillTx/>
          <a:latin typeface="+mn-lt"/>
          <a:ea typeface="+mn-ea"/>
          <a:cs typeface="+mn-cs"/>
          <a:sym typeface="Palatino"/>
        </a:defRPr>
      </a:lvl2pPr>
      <a:lvl3pPr marL="1125101" marR="0" indent="-375034" algn="l" defTabSz="410751" rtl="0" latinLnBrk="0">
        <a:lnSpc>
          <a:spcPct val="100000"/>
        </a:lnSpc>
        <a:spcBef>
          <a:spcPts val="2953"/>
        </a:spcBef>
        <a:spcAft>
          <a:spcPts val="0"/>
        </a:spcAft>
        <a:buClrTx/>
        <a:buSzPct val="40000"/>
        <a:buFontTx/>
        <a:buBlip>
          <a:blip r:embed="rId16"/>
        </a:buBlip>
        <a:tabLst/>
        <a:defRPr sz="3023" b="0" i="0" u="none" strike="noStrike" cap="none" spc="0" baseline="0">
          <a:ln>
            <a:noFill/>
          </a:ln>
          <a:solidFill>
            <a:srgbClr val="546056"/>
          </a:solidFill>
          <a:uFillTx/>
          <a:latin typeface="+mn-lt"/>
          <a:ea typeface="+mn-ea"/>
          <a:cs typeface="+mn-cs"/>
          <a:sym typeface="Palatino"/>
        </a:defRPr>
      </a:lvl3pPr>
      <a:lvl4pPr marL="1500134" marR="0" indent="-375034" algn="l" defTabSz="410751" rtl="0" latinLnBrk="0">
        <a:lnSpc>
          <a:spcPct val="100000"/>
        </a:lnSpc>
        <a:spcBef>
          <a:spcPts val="2953"/>
        </a:spcBef>
        <a:spcAft>
          <a:spcPts val="0"/>
        </a:spcAft>
        <a:buClrTx/>
        <a:buSzPct val="40000"/>
        <a:buFontTx/>
        <a:buBlip>
          <a:blip r:embed="rId16"/>
        </a:buBlip>
        <a:tabLst/>
        <a:defRPr sz="3023" b="0" i="0" u="none" strike="noStrike" cap="none" spc="0" baseline="0">
          <a:ln>
            <a:noFill/>
          </a:ln>
          <a:solidFill>
            <a:srgbClr val="546056"/>
          </a:solidFill>
          <a:uFillTx/>
          <a:latin typeface="+mn-lt"/>
          <a:ea typeface="+mn-ea"/>
          <a:cs typeface="+mn-cs"/>
          <a:sym typeface="Palatino"/>
        </a:defRPr>
      </a:lvl4pPr>
      <a:lvl5pPr marL="1875168" marR="0" indent="-375034" algn="l" defTabSz="410751" rtl="0" latinLnBrk="0">
        <a:lnSpc>
          <a:spcPct val="100000"/>
        </a:lnSpc>
        <a:spcBef>
          <a:spcPts val="2953"/>
        </a:spcBef>
        <a:spcAft>
          <a:spcPts val="0"/>
        </a:spcAft>
        <a:buClrTx/>
        <a:buSzPct val="40000"/>
        <a:buFontTx/>
        <a:buBlip>
          <a:blip r:embed="rId16"/>
        </a:buBlip>
        <a:tabLst/>
        <a:defRPr sz="3023" b="0" i="0" u="none" strike="noStrike" cap="none" spc="0" baseline="0">
          <a:ln>
            <a:noFill/>
          </a:ln>
          <a:solidFill>
            <a:srgbClr val="546056"/>
          </a:solidFill>
          <a:uFillTx/>
          <a:latin typeface="+mn-lt"/>
          <a:ea typeface="+mn-ea"/>
          <a:cs typeface="+mn-cs"/>
          <a:sym typeface="Palatino"/>
        </a:defRPr>
      </a:lvl5pPr>
      <a:lvl6pPr marL="2250201" marR="0" indent="-375034" algn="l" defTabSz="410751" rtl="0" latinLnBrk="0">
        <a:lnSpc>
          <a:spcPct val="100000"/>
        </a:lnSpc>
        <a:spcBef>
          <a:spcPts val="2953"/>
        </a:spcBef>
        <a:spcAft>
          <a:spcPts val="0"/>
        </a:spcAft>
        <a:buClrTx/>
        <a:buSzPct val="40000"/>
        <a:buFontTx/>
        <a:buBlip>
          <a:blip r:embed="rId16"/>
        </a:buBlip>
        <a:tabLst/>
        <a:defRPr sz="3023" b="0" i="0" u="none" strike="noStrike" cap="none" spc="0" baseline="0">
          <a:ln>
            <a:noFill/>
          </a:ln>
          <a:solidFill>
            <a:srgbClr val="546056"/>
          </a:solidFill>
          <a:uFillTx/>
          <a:latin typeface="+mn-lt"/>
          <a:ea typeface="+mn-ea"/>
          <a:cs typeface="+mn-cs"/>
          <a:sym typeface="Palatino"/>
        </a:defRPr>
      </a:lvl6pPr>
      <a:lvl7pPr marL="2625235" marR="0" indent="-375034" algn="l" defTabSz="410751" rtl="0" latinLnBrk="0">
        <a:lnSpc>
          <a:spcPct val="100000"/>
        </a:lnSpc>
        <a:spcBef>
          <a:spcPts val="2953"/>
        </a:spcBef>
        <a:spcAft>
          <a:spcPts val="0"/>
        </a:spcAft>
        <a:buClrTx/>
        <a:buSzPct val="40000"/>
        <a:buFontTx/>
        <a:buBlip>
          <a:blip r:embed="rId16"/>
        </a:buBlip>
        <a:tabLst/>
        <a:defRPr sz="3023" b="0" i="0" u="none" strike="noStrike" cap="none" spc="0" baseline="0">
          <a:ln>
            <a:noFill/>
          </a:ln>
          <a:solidFill>
            <a:srgbClr val="546056"/>
          </a:solidFill>
          <a:uFillTx/>
          <a:latin typeface="+mn-lt"/>
          <a:ea typeface="+mn-ea"/>
          <a:cs typeface="+mn-cs"/>
          <a:sym typeface="Palatino"/>
        </a:defRPr>
      </a:lvl7pPr>
      <a:lvl8pPr marL="3000268" marR="0" indent="-375034" algn="l" defTabSz="410751" rtl="0" latinLnBrk="0">
        <a:lnSpc>
          <a:spcPct val="100000"/>
        </a:lnSpc>
        <a:spcBef>
          <a:spcPts val="2953"/>
        </a:spcBef>
        <a:spcAft>
          <a:spcPts val="0"/>
        </a:spcAft>
        <a:buClrTx/>
        <a:buSzPct val="40000"/>
        <a:buFontTx/>
        <a:buBlip>
          <a:blip r:embed="rId16"/>
        </a:buBlip>
        <a:tabLst/>
        <a:defRPr sz="3023" b="0" i="0" u="none" strike="noStrike" cap="none" spc="0" baseline="0">
          <a:ln>
            <a:noFill/>
          </a:ln>
          <a:solidFill>
            <a:srgbClr val="546056"/>
          </a:solidFill>
          <a:uFillTx/>
          <a:latin typeface="+mn-lt"/>
          <a:ea typeface="+mn-ea"/>
          <a:cs typeface="+mn-cs"/>
          <a:sym typeface="Palatino"/>
        </a:defRPr>
      </a:lvl8pPr>
      <a:lvl9pPr marL="3375302" marR="0" indent="-375034" algn="l" defTabSz="410751" rtl="0" latinLnBrk="0">
        <a:lnSpc>
          <a:spcPct val="100000"/>
        </a:lnSpc>
        <a:spcBef>
          <a:spcPts val="2953"/>
        </a:spcBef>
        <a:spcAft>
          <a:spcPts val="0"/>
        </a:spcAft>
        <a:buClrTx/>
        <a:buSzPct val="40000"/>
        <a:buFontTx/>
        <a:buBlip>
          <a:blip r:embed="rId16"/>
        </a:buBlip>
        <a:tabLst/>
        <a:defRPr sz="3023" b="0" i="0" u="none" strike="noStrike" cap="none" spc="0" baseline="0">
          <a:ln>
            <a:noFill/>
          </a:ln>
          <a:solidFill>
            <a:srgbClr val="546056"/>
          </a:solidFill>
          <a:uFillTx/>
          <a:latin typeface="+mn-lt"/>
          <a:ea typeface="+mn-ea"/>
          <a:cs typeface="+mn-cs"/>
          <a:sym typeface="Palatino"/>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1pPr>
      <a:lvl2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2pPr>
      <a:lvl3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3pPr>
      <a:lvl4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4pPr>
      <a:lvl5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5pPr>
      <a:lvl6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6pPr>
      <a:lvl7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7pPr>
      <a:lvl8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8pPr>
      <a:lvl9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thway Gothic One"/>
              <a:buNone/>
              <a:defRPr sz="2800">
                <a:solidFill>
                  <a:schemeClr val="dk1"/>
                </a:solidFill>
                <a:latin typeface="Pathway Gothic One"/>
                <a:ea typeface="Pathway Gothic One"/>
                <a:cs typeface="Pathway Gothic One"/>
                <a:sym typeface="Pathway Gothic One"/>
              </a:defRPr>
            </a:lvl1pPr>
            <a:lvl2pPr lvl="1">
              <a:spcBef>
                <a:spcPts val="0"/>
              </a:spcBef>
              <a:spcAft>
                <a:spcPts val="0"/>
              </a:spcAft>
              <a:buClr>
                <a:schemeClr val="dk1"/>
              </a:buClr>
              <a:buSzPts val="2800"/>
              <a:buFont typeface="Pathway Gothic One"/>
              <a:buNone/>
              <a:defRPr sz="2800">
                <a:solidFill>
                  <a:schemeClr val="dk1"/>
                </a:solidFill>
                <a:latin typeface="Pathway Gothic One"/>
                <a:ea typeface="Pathway Gothic One"/>
                <a:cs typeface="Pathway Gothic One"/>
                <a:sym typeface="Pathway Gothic One"/>
              </a:defRPr>
            </a:lvl2pPr>
            <a:lvl3pPr lvl="2">
              <a:spcBef>
                <a:spcPts val="0"/>
              </a:spcBef>
              <a:spcAft>
                <a:spcPts val="0"/>
              </a:spcAft>
              <a:buClr>
                <a:schemeClr val="dk1"/>
              </a:buClr>
              <a:buSzPts val="2800"/>
              <a:buFont typeface="Pathway Gothic One"/>
              <a:buNone/>
              <a:defRPr sz="2800">
                <a:solidFill>
                  <a:schemeClr val="dk1"/>
                </a:solidFill>
                <a:latin typeface="Pathway Gothic One"/>
                <a:ea typeface="Pathway Gothic One"/>
                <a:cs typeface="Pathway Gothic One"/>
                <a:sym typeface="Pathway Gothic One"/>
              </a:defRPr>
            </a:lvl3pPr>
            <a:lvl4pPr lvl="3">
              <a:spcBef>
                <a:spcPts val="0"/>
              </a:spcBef>
              <a:spcAft>
                <a:spcPts val="0"/>
              </a:spcAft>
              <a:buClr>
                <a:schemeClr val="dk1"/>
              </a:buClr>
              <a:buSzPts val="2800"/>
              <a:buFont typeface="Pathway Gothic One"/>
              <a:buNone/>
              <a:defRPr sz="2800">
                <a:solidFill>
                  <a:schemeClr val="dk1"/>
                </a:solidFill>
                <a:latin typeface="Pathway Gothic One"/>
                <a:ea typeface="Pathway Gothic One"/>
                <a:cs typeface="Pathway Gothic One"/>
                <a:sym typeface="Pathway Gothic One"/>
              </a:defRPr>
            </a:lvl4pPr>
            <a:lvl5pPr lvl="4">
              <a:spcBef>
                <a:spcPts val="0"/>
              </a:spcBef>
              <a:spcAft>
                <a:spcPts val="0"/>
              </a:spcAft>
              <a:buClr>
                <a:schemeClr val="dk1"/>
              </a:buClr>
              <a:buSzPts val="2800"/>
              <a:buFont typeface="Pathway Gothic One"/>
              <a:buNone/>
              <a:defRPr sz="2800">
                <a:solidFill>
                  <a:schemeClr val="dk1"/>
                </a:solidFill>
                <a:latin typeface="Pathway Gothic One"/>
                <a:ea typeface="Pathway Gothic One"/>
                <a:cs typeface="Pathway Gothic One"/>
                <a:sym typeface="Pathway Gothic One"/>
              </a:defRPr>
            </a:lvl5pPr>
            <a:lvl6pPr lvl="5">
              <a:spcBef>
                <a:spcPts val="0"/>
              </a:spcBef>
              <a:spcAft>
                <a:spcPts val="0"/>
              </a:spcAft>
              <a:buClr>
                <a:schemeClr val="dk1"/>
              </a:buClr>
              <a:buSzPts val="2800"/>
              <a:buFont typeface="Pathway Gothic One"/>
              <a:buNone/>
              <a:defRPr sz="2800">
                <a:solidFill>
                  <a:schemeClr val="dk1"/>
                </a:solidFill>
                <a:latin typeface="Pathway Gothic One"/>
                <a:ea typeface="Pathway Gothic One"/>
                <a:cs typeface="Pathway Gothic One"/>
                <a:sym typeface="Pathway Gothic One"/>
              </a:defRPr>
            </a:lvl6pPr>
            <a:lvl7pPr lvl="6">
              <a:spcBef>
                <a:spcPts val="0"/>
              </a:spcBef>
              <a:spcAft>
                <a:spcPts val="0"/>
              </a:spcAft>
              <a:buClr>
                <a:schemeClr val="dk1"/>
              </a:buClr>
              <a:buSzPts val="2800"/>
              <a:buFont typeface="Pathway Gothic One"/>
              <a:buNone/>
              <a:defRPr sz="2800">
                <a:solidFill>
                  <a:schemeClr val="dk1"/>
                </a:solidFill>
                <a:latin typeface="Pathway Gothic One"/>
                <a:ea typeface="Pathway Gothic One"/>
                <a:cs typeface="Pathway Gothic One"/>
                <a:sym typeface="Pathway Gothic One"/>
              </a:defRPr>
            </a:lvl7pPr>
            <a:lvl8pPr lvl="7">
              <a:spcBef>
                <a:spcPts val="0"/>
              </a:spcBef>
              <a:spcAft>
                <a:spcPts val="0"/>
              </a:spcAft>
              <a:buClr>
                <a:schemeClr val="dk1"/>
              </a:buClr>
              <a:buSzPts val="2800"/>
              <a:buFont typeface="Pathway Gothic One"/>
              <a:buNone/>
              <a:defRPr sz="2800">
                <a:solidFill>
                  <a:schemeClr val="dk1"/>
                </a:solidFill>
                <a:latin typeface="Pathway Gothic One"/>
                <a:ea typeface="Pathway Gothic One"/>
                <a:cs typeface="Pathway Gothic One"/>
                <a:sym typeface="Pathway Gothic One"/>
              </a:defRPr>
            </a:lvl8pPr>
            <a:lvl9pPr lvl="8">
              <a:spcBef>
                <a:spcPts val="0"/>
              </a:spcBef>
              <a:spcAft>
                <a:spcPts val="0"/>
              </a:spcAft>
              <a:buClr>
                <a:schemeClr val="dk1"/>
              </a:buClr>
              <a:buSzPts val="2800"/>
              <a:buFont typeface="Pathway Gothic One"/>
              <a:buNone/>
              <a:defRPr sz="2800">
                <a:solidFill>
                  <a:schemeClr val="dk1"/>
                </a:solidFill>
                <a:latin typeface="Pathway Gothic One"/>
                <a:ea typeface="Pathway Gothic One"/>
                <a:cs typeface="Pathway Gothic One"/>
                <a:sym typeface="Pathway Gothic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Hind"/>
              <a:buChar char="●"/>
              <a:defRPr sz="1800">
                <a:solidFill>
                  <a:schemeClr val="dk1"/>
                </a:solidFill>
                <a:latin typeface="Hind"/>
                <a:ea typeface="Hind"/>
                <a:cs typeface="Hind"/>
                <a:sym typeface="Hind"/>
              </a:defRPr>
            </a:lvl1pPr>
            <a:lvl2pPr marL="914400" lvl="1" indent="-31750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15000"/>
              </a:lnSpc>
              <a:spcBef>
                <a:spcPts val="1600"/>
              </a:spcBef>
              <a:spcAft>
                <a:spcPts val="1600"/>
              </a:spcAft>
              <a:buClr>
                <a:schemeClr val="dk1"/>
              </a:buClr>
              <a:buSzPts val="1400"/>
              <a:buFont typeface="Hind"/>
              <a:buChar char="■"/>
              <a:defRPr>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2334388942"/>
      </p:ext>
    </p:extLst>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7.xml"/><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11.png"/><Relationship Id="rId1" Type="http://schemas.openxmlformats.org/officeDocument/2006/relationships/slideLayout" Target="../slideLayouts/slideLayout85.xml"/><Relationship Id="rId4" Type="http://schemas.openxmlformats.org/officeDocument/2006/relationships/image" Target="../media/image26.tif"/></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baartprograms.com/baart-porterville/" TargetMode="Externa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B1F9A552-E7F0-41A1-8DD4-2B04A6B61B8D}"/>
              </a:ext>
            </a:extLst>
          </p:cNvPr>
          <p:cNvSpPr/>
          <p:nvPr/>
        </p:nvSpPr>
        <p:spPr>
          <a:xfrm>
            <a:off x="2286001" y="138542"/>
            <a:ext cx="7383071" cy="1437356"/>
          </a:xfrm>
          <a:prstGeom prst="round1Rect">
            <a:avLst/>
          </a:prstGeom>
          <a:gradFill flip="none" rotWithShape="1">
            <a:gsLst>
              <a:gs pos="1000">
                <a:srgbClr val="000F24"/>
              </a:gs>
              <a:gs pos="56000">
                <a:schemeClr val="accent1">
                  <a:lumMod val="45000"/>
                  <a:lumOff val="55000"/>
                </a:schemeClr>
              </a:gs>
              <a:gs pos="100000">
                <a:srgbClr val="000E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 name="Title 1"/>
          <p:cNvSpPr>
            <a:spLocks noGrp="1"/>
          </p:cNvSpPr>
          <p:nvPr>
            <p:ph type="title"/>
          </p:nvPr>
        </p:nvSpPr>
        <p:spPr>
          <a:xfrm>
            <a:off x="2009077" y="138541"/>
            <a:ext cx="10181337" cy="1131593"/>
          </a:xfrm>
          <a:gradFill>
            <a:gsLst>
              <a:gs pos="0">
                <a:schemeClr val="tx1"/>
              </a:gs>
              <a:gs pos="68000">
                <a:schemeClr val="accent1">
                  <a:lumMod val="45000"/>
                  <a:lumOff val="55000"/>
                </a:schemeClr>
              </a:gs>
              <a:gs pos="100000">
                <a:srgbClr val="000E21"/>
              </a:gs>
            </a:gsLst>
            <a:lin ang="0" scaled="1"/>
          </a:gradFill>
          <a:effectLst>
            <a:outerShdw blurRad="50800" dist="38100" dir="5400000" algn="t" rotWithShape="0">
              <a:prstClr val="black">
                <a:alpha val="40000"/>
              </a:prstClr>
            </a:outerShdw>
          </a:effectLst>
        </p:spPr>
        <p:txBody>
          <a:bodyPr>
            <a:normAutofit/>
          </a:bodyPr>
          <a:lstStyle/>
          <a:p>
            <a:r>
              <a:rPr lang="en-US" dirty="0">
                <a:solidFill>
                  <a:schemeClr val="bg1"/>
                </a:solidFill>
                <a:latin typeface="Californian FB" panose="0207040306080B030204" pitchFamily="18" charset="0"/>
              </a:rPr>
              <a:t>      </a:t>
            </a:r>
            <a:r>
              <a:rPr lang="en-US" sz="5400" dirty="0">
                <a:solidFill>
                  <a:schemeClr val="bg1"/>
                </a:solidFill>
                <a:latin typeface="Abadi" panose="020B0604020104020204" pitchFamily="34" charset="0"/>
              </a:rPr>
              <a:t>NTP CAPACITY PROJECT</a:t>
            </a:r>
          </a:p>
        </p:txBody>
      </p:sp>
      <p:sp>
        <p:nvSpPr>
          <p:cNvPr id="3" name="TextBox 2">
            <a:extLst>
              <a:ext uri="{FF2B5EF4-FFF2-40B4-BE49-F238E27FC236}">
                <a16:creationId xmlns:a16="http://schemas.microsoft.com/office/drawing/2014/main" id="{97FC44A5-F56A-477D-906D-CE31D5B2DC18}"/>
              </a:ext>
            </a:extLst>
          </p:cNvPr>
          <p:cNvSpPr txBox="1"/>
          <p:nvPr/>
        </p:nvSpPr>
        <p:spPr>
          <a:xfrm>
            <a:off x="4243452" y="1600174"/>
            <a:ext cx="3733800" cy="55399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DE8FF"/>
                </a:solidFill>
                <a:effectLst/>
                <a:uLnTx/>
                <a:uFillTx/>
                <a:latin typeface="Californian FB" panose="0207040306080B030204" pitchFamily="18" charset="0"/>
                <a:ea typeface="+mn-ea"/>
                <a:cs typeface="+mn-cs"/>
              </a:rPr>
              <a:t>Developments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Outreach: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North East Valley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LA Housing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Sisters of the Street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Education: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Staff educated on the use of buprenorphine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Training in the use of naloxone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Policy’s and Procedure: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Development of Policy’s on administering buprenorphine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Advertising: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Bus Benches, Brochures, Marketing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Newly updated website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Physical Infrastructure: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Newly built office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Additional waiting spaces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4" name="Rectangle 3">
            <a:extLst>
              <a:ext uri="{FF2B5EF4-FFF2-40B4-BE49-F238E27FC236}">
                <a16:creationId xmlns:a16="http://schemas.microsoft.com/office/drawing/2014/main" id="{5B30E5E0-1426-4154-AD6E-D76EFCB94357}"/>
              </a:ext>
            </a:extLst>
          </p:cNvPr>
          <p:cNvSpPr/>
          <p:nvPr/>
        </p:nvSpPr>
        <p:spPr>
          <a:xfrm>
            <a:off x="432942" y="1855280"/>
            <a:ext cx="3291840" cy="1692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       </a:t>
            </a:r>
            <a:r>
              <a:rPr kumimoji="0" lang="en-US" sz="2000" b="1" i="0" u="none" strike="noStrike" kern="1200" cap="none" spc="0" normalizeH="0" baseline="0" noProof="0" dirty="0">
                <a:ln>
                  <a:noFill/>
                </a:ln>
                <a:solidFill>
                  <a:srgbClr val="BDE8FF"/>
                </a:solidFill>
                <a:effectLst/>
                <a:uLnTx/>
                <a:uFillTx/>
                <a:latin typeface="Californian FB" panose="0207040306080B030204" pitchFamily="18" charset="0"/>
                <a:ea typeface="+mn-ea"/>
                <a:cs typeface="+mn-cs"/>
              </a:rPr>
              <a:t>Accomplishments: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Through the efforts of our outreach program we have established connections with NEV Medical and LA Housing.  These two services not only increase the rate of referrals into our program but also provide so many services to our patients in need.</a:t>
            </a:r>
            <a:endParaRPr kumimoji="0" lang="en-US" sz="1200" b="0" i="0" u="none" strike="noStrike" kern="1200" cap="none" spc="0" normalizeH="0" baseline="0" noProof="0" dirty="0">
              <a:ln>
                <a:noFill/>
              </a:ln>
              <a:solidFill>
                <a:prstClr val="white"/>
              </a:solidFill>
              <a:effectLst/>
              <a:uLnTx/>
              <a:uFillTx/>
              <a:latin typeface="Corbel"/>
              <a:ea typeface="+mn-ea"/>
              <a:cs typeface="+mn-cs"/>
            </a:endParaRPr>
          </a:p>
        </p:txBody>
      </p:sp>
      <p:sp>
        <p:nvSpPr>
          <p:cNvPr id="5" name="Rectangle 4">
            <a:extLst>
              <a:ext uri="{FF2B5EF4-FFF2-40B4-BE49-F238E27FC236}">
                <a16:creationId xmlns:a16="http://schemas.microsoft.com/office/drawing/2014/main" id="{6593BFD4-1F47-4555-A162-5AF0AA801569}"/>
              </a:ext>
            </a:extLst>
          </p:cNvPr>
          <p:cNvSpPr/>
          <p:nvPr/>
        </p:nvSpPr>
        <p:spPr>
          <a:xfrm>
            <a:off x="8495921" y="4379841"/>
            <a:ext cx="3452940" cy="233910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DE8FF"/>
                </a:solidFill>
                <a:effectLst/>
                <a:uLnTx/>
                <a:uFillTx/>
                <a:latin typeface="Californian FB" panose="0207040306080B030204" pitchFamily="18" charset="0"/>
                <a:ea typeface="+mn-ea"/>
                <a:cs typeface="+mn-cs"/>
              </a:rPr>
              <a:t>Challenges: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Covid-19 has hindered our ability to make our Medical Mobile available for our homeless population, which has had an impact on the amount of referrals we’ve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We have adapted by having meetings over the phone to discuss patients needs for medical attention, prescription refills and scheduling the NP to come into our office for urgent needs. </a:t>
            </a:r>
          </a:p>
        </p:txBody>
      </p:sp>
      <p:pic>
        <p:nvPicPr>
          <p:cNvPr id="6" name="Picture 5">
            <a:extLst>
              <a:ext uri="{FF2B5EF4-FFF2-40B4-BE49-F238E27FC236}">
                <a16:creationId xmlns:a16="http://schemas.microsoft.com/office/drawing/2014/main" id="{1CD0C290-7280-4DD5-AB0A-A0EB73AD2F8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2401" y="138543"/>
            <a:ext cx="1856676" cy="1131591"/>
          </a:xfrm>
          <a:prstGeom prst="rect">
            <a:avLst/>
          </a:prstGeom>
        </p:spPr>
      </p:pic>
      <p:pic>
        <p:nvPicPr>
          <p:cNvPr id="8" name="Picture Placeholder 26" descr="A picture containing indoor, man, clothes, sitting&#10;&#10;Description automatically generated">
            <a:extLst>
              <a:ext uri="{FF2B5EF4-FFF2-40B4-BE49-F238E27FC236}">
                <a16:creationId xmlns:a16="http://schemas.microsoft.com/office/drawing/2014/main" id="{F84A2D01-41D6-4A01-B139-9135F8A3CF94}"/>
              </a:ext>
            </a:extLst>
          </p:cNvPr>
          <p:cNvPicPr>
            <a:picLocks noChangeAspect="1"/>
          </p:cNvPicPr>
          <p:nvPr/>
        </p:nvPicPr>
        <p:blipFill>
          <a:blip r:embed="rId3" cstate="print">
            <a:extLst>
              <a:ext uri="{28A0092B-C50C-407E-A947-70E740481C1C}">
                <a14:useLocalDpi xmlns:a14="http://schemas.microsoft.com/office/drawing/2010/main" val="0"/>
              </a:ext>
            </a:extLst>
          </a:blip>
          <a:srcRect l="18750" r="18750"/>
          <a:stretch>
            <a:fillRect/>
          </a:stretch>
        </p:blipFill>
        <p:spPr>
          <a:xfrm rot="5400000">
            <a:off x="774837" y="3549196"/>
            <a:ext cx="2608053" cy="3129663"/>
          </a:xfrm>
          <a:prstGeom prst="rect">
            <a:avLst/>
          </a:prstGeom>
        </p:spPr>
      </p:pic>
      <p:pic>
        <p:nvPicPr>
          <p:cNvPr id="9" name="Content Placeholder 6" descr="A picture containing outdoor, truck, bus, blue&#10;&#10;Description automatically generated">
            <a:extLst>
              <a:ext uri="{FF2B5EF4-FFF2-40B4-BE49-F238E27FC236}">
                <a16:creationId xmlns:a16="http://schemas.microsoft.com/office/drawing/2014/main" id="{E7C66B6A-193A-40B7-862C-296AEBCEFC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6801" y="1855279"/>
            <a:ext cx="2924923" cy="2437436"/>
          </a:xfrm>
          <a:prstGeom prst="rect">
            <a:avLst/>
          </a:prstGeom>
        </p:spPr>
      </p:pic>
    </p:spTree>
    <p:extLst>
      <p:ext uri="{BB962C8B-B14F-4D97-AF65-F5344CB8AC3E}">
        <p14:creationId xmlns:p14="http://schemas.microsoft.com/office/powerpoint/2010/main" val="416563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367D8-D660-4B80-A9EF-73C79FC69052}"/>
              </a:ext>
            </a:extLst>
          </p:cNvPr>
          <p:cNvSpPr>
            <a:spLocks noGrp="1"/>
          </p:cNvSpPr>
          <p:nvPr>
            <p:ph type="title"/>
          </p:nvPr>
        </p:nvSpPr>
        <p:spPr>
          <a:xfrm>
            <a:off x="609600" y="638774"/>
            <a:ext cx="10972800" cy="1143000"/>
          </a:xfrm>
        </p:spPr>
        <p:txBody>
          <a:bodyPr/>
          <a:lstStyle/>
          <a:p>
            <a:r>
              <a:rPr lang="en-US" b="1" dirty="0"/>
              <a:t>CVC- Santa Clara County</a:t>
            </a:r>
          </a:p>
        </p:txBody>
      </p:sp>
      <p:sp>
        <p:nvSpPr>
          <p:cNvPr id="3" name="Content Placeholder 2">
            <a:extLst>
              <a:ext uri="{FF2B5EF4-FFF2-40B4-BE49-F238E27FC236}">
                <a16:creationId xmlns:a16="http://schemas.microsoft.com/office/drawing/2014/main" id="{6D4A6DF0-B23D-4C50-A438-B2C2D5C21339}"/>
              </a:ext>
            </a:extLst>
          </p:cNvPr>
          <p:cNvSpPr>
            <a:spLocks noGrp="1"/>
          </p:cNvSpPr>
          <p:nvPr>
            <p:ph idx="1"/>
          </p:nvPr>
        </p:nvSpPr>
        <p:spPr/>
        <p:txBody>
          <a:bodyPr>
            <a:normAutofit lnSpcReduction="10000"/>
          </a:bodyPr>
          <a:lstStyle/>
          <a:p>
            <a:pPr marL="0" indent="0">
              <a:buNone/>
            </a:pPr>
            <a:r>
              <a:rPr lang="en-US" b="1" dirty="0"/>
              <a:t>Accomplishments:</a:t>
            </a:r>
          </a:p>
          <a:p>
            <a:r>
              <a:rPr lang="en-US" dirty="0"/>
              <a:t>Hiring new staff</a:t>
            </a:r>
          </a:p>
          <a:p>
            <a:r>
              <a:rPr lang="en-US" dirty="0"/>
              <a:t>Provided two community in-services for MAT and Suboxone certification</a:t>
            </a:r>
          </a:p>
          <a:p>
            <a:r>
              <a:rPr lang="en-US" dirty="0"/>
              <a:t>Ability to offer Telehealth</a:t>
            </a:r>
          </a:p>
          <a:p>
            <a:r>
              <a:rPr lang="en-US" dirty="0"/>
              <a:t>Working collaboratively in expansion of MAT with ER and Inpatient</a:t>
            </a:r>
          </a:p>
          <a:p>
            <a:endParaRPr lang="en-US" dirty="0"/>
          </a:p>
          <a:p>
            <a:pPr marL="0" indent="0">
              <a:buNone/>
            </a:pPr>
            <a:r>
              <a:rPr lang="en-US" b="1" dirty="0"/>
              <a:t>Barriers:</a:t>
            </a:r>
          </a:p>
          <a:p>
            <a:r>
              <a:rPr lang="en-US" dirty="0"/>
              <a:t>Contracting process </a:t>
            </a:r>
          </a:p>
          <a:p>
            <a:r>
              <a:rPr lang="en-US" dirty="0"/>
              <a:t>COVID -19</a:t>
            </a:r>
          </a:p>
          <a:p>
            <a:pPr marL="0" indent="0">
              <a:buNone/>
            </a:pPr>
            <a:endParaRPr lang="en-US" dirty="0"/>
          </a:p>
        </p:txBody>
      </p:sp>
    </p:spTree>
    <p:extLst>
      <p:ext uri="{BB962C8B-B14F-4D97-AF65-F5344CB8AC3E}">
        <p14:creationId xmlns:p14="http://schemas.microsoft.com/office/powerpoint/2010/main" val="2856992109"/>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D88EB6-951A-4287-90CF-CBC1AA2391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32" y="87542"/>
            <a:ext cx="1107360" cy="1152761"/>
          </a:xfrm>
          <a:prstGeom prst="rect">
            <a:avLst/>
          </a:prstGeom>
        </p:spPr>
      </p:pic>
      <p:sp>
        <p:nvSpPr>
          <p:cNvPr id="14" name="Rectangle 13">
            <a:extLst>
              <a:ext uri="{FF2B5EF4-FFF2-40B4-BE49-F238E27FC236}">
                <a16:creationId xmlns:a16="http://schemas.microsoft.com/office/drawing/2014/main" id="{3CD1017C-617C-47DD-A9FF-A6BDC7CDB7D9}"/>
              </a:ext>
            </a:extLst>
          </p:cNvPr>
          <p:cNvSpPr/>
          <p:nvPr/>
        </p:nvSpPr>
        <p:spPr>
          <a:xfrm>
            <a:off x="673123" y="3254973"/>
            <a:ext cx="5905380" cy="160043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Light" panose="020F0302020204030204" pitchFamily="34" charset="0"/>
                <a:ea typeface="Batang" panose="02030600000101010101" pitchFamily="18" charset="-127"/>
                <a:cs typeface="Times New Roman" panose="02020603050405020304" pitchFamily="18" charset="0"/>
              </a:rPr>
              <a:t>Projects In the Works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Batang" panose="02030600000101010101" pitchFamily="18" charset="-127"/>
                <a:cs typeface="Times New Roman" panose="02020603050405020304" pitchFamily="18" charset="0"/>
              </a:rPr>
              <a:t>Train staff on Buprenorphine and Naltrexone Treatment; measure outcome by comprehensive exam at end of training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Batang" panose="02030600000101010101" pitchFamily="18" charset="-127"/>
                <a:cs typeface="Times New Roman" panose="02020603050405020304" pitchFamily="18" charset="0"/>
              </a:rPr>
              <a:t>Upgrade the Tower System (operating system for the clinic)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Batang" panose="02030600000101010101" pitchFamily="18" charset="-127"/>
                <a:cs typeface="Times New Roman" panose="02020603050405020304" pitchFamily="18" charset="0"/>
              </a:rPr>
              <a:t>Update software to incorporate use Electronic Medical Records through the new Tower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Batang" panose="02030600000101010101" pitchFamily="18" charset="-127"/>
                <a:cs typeface="Times New Roman" panose="02020603050405020304" pitchFamily="18" charset="0"/>
              </a:rPr>
              <a:t>Train Staff members on new Tower software</a:t>
            </a:r>
          </a:p>
        </p:txBody>
      </p:sp>
      <p:sp>
        <p:nvSpPr>
          <p:cNvPr id="16" name="Rectangle 15">
            <a:extLst>
              <a:ext uri="{FF2B5EF4-FFF2-40B4-BE49-F238E27FC236}">
                <a16:creationId xmlns:a16="http://schemas.microsoft.com/office/drawing/2014/main" id="{CDA060F7-5700-447D-9F88-56E358BC5FBE}"/>
              </a:ext>
            </a:extLst>
          </p:cNvPr>
          <p:cNvSpPr/>
          <p:nvPr/>
        </p:nvSpPr>
        <p:spPr>
          <a:xfrm>
            <a:off x="673122" y="1572948"/>
            <a:ext cx="6451575" cy="1785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Light" panose="020F0302020204030204" pitchFamily="34" charset="0"/>
                <a:ea typeface="Batang" panose="02030600000101010101" pitchFamily="18" charset="-127"/>
                <a:cs typeface="Times New Roman" panose="02020603050405020304" pitchFamily="18" charset="0"/>
              </a:rPr>
              <a:t>Projects Completed</a:t>
            </a:r>
            <a:endParaRPr kumimoji="0" lang="en-US" sz="1400" b="0" i="0" u="sng" strike="noStrike" kern="1200" cap="none" spc="0" normalizeH="0" baseline="0" noProof="0" dirty="0">
              <a:ln>
                <a:noFill/>
              </a:ln>
              <a:solidFill>
                <a:srgbClr val="000000"/>
              </a:solidFill>
              <a:effectLst/>
              <a:uLnTx/>
              <a:uFillTx/>
              <a:latin typeface="Trebuchet MS" panose="020B0603020202020204" pitchFamily="34" charset="0"/>
              <a:ea typeface="Batang" panose="02030600000101010101" pitchFamily="18" charset="-127"/>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Batang" panose="02030600000101010101" pitchFamily="18" charset="-127"/>
                <a:cs typeface="Times New Roman" panose="02020603050405020304" pitchFamily="18" charset="0"/>
              </a:rPr>
              <a:t>Staff computers purchased and installed</a:t>
            </a:r>
            <a:endParaRPr kumimoji="0" lang="en-US" sz="1400" b="0" i="0" u="none" strike="noStrike" kern="1200" cap="none" spc="0" normalizeH="0" baseline="0" noProof="0" dirty="0">
              <a:ln>
                <a:noFill/>
              </a:ln>
              <a:solidFill>
                <a:srgbClr val="000000"/>
              </a:solidFill>
              <a:effectLst/>
              <a:uLnTx/>
              <a:uFillTx/>
              <a:latin typeface="Trebuchet MS" panose="020B0603020202020204" pitchFamily="34" charset="0"/>
              <a:ea typeface="Batang" panose="02030600000101010101" pitchFamily="18" charset="-127"/>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Batang" panose="02030600000101010101" pitchFamily="18" charset="-127"/>
                <a:cs typeface="Times New Roman" panose="02020603050405020304" pitchFamily="18" charset="0"/>
              </a:rPr>
              <a:t>Microsoft office for staff computers purchased  and installed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Batang" panose="02030600000101010101" pitchFamily="18" charset="-127"/>
                <a:cs typeface="Times New Roman" panose="02020603050405020304" pitchFamily="18" charset="0"/>
              </a:rPr>
              <a:t>All upgraded equipment is fully operational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Batang" panose="02030600000101010101" pitchFamily="18" charset="-127"/>
                <a:cs typeface="Times New Roman" panose="02020603050405020304" pitchFamily="18" charset="0"/>
              </a:rPr>
              <a:t>All staff were trained on new hardware and software functions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Batang" panose="02030600000101010101" pitchFamily="18" charset="-127"/>
                <a:cs typeface="Times New Roman" panose="02020603050405020304" pitchFamily="18" charset="0"/>
              </a:rPr>
              <a:t>Purchased in network cloud storage and trained staff on functions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Batang" panose="02030600000101010101" pitchFamily="18" charset="-127"/>
                <a:cs typeface="Times New Roman" panose="02020603050405020304" pitchFamily="18" charset="0"/>
              </a:rPr>
              <a:t>(Network) file sharing system for all clinic staff is set up and fully operational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Light" panose="020F0302020204030204" pitchFamily="34" charset="0"/>
              <a:ea typeface="Batang" panose="02030600000101010101" pitchFamily="18" charset="-127"/>
              <a:cs typeface="Times New Roman" panose="02020603050405020304" pitchFamily="18" charset="0"/>
            </a:endParaRPr>
          </a:p>
        </p:txBody>
      </p:sp>
      <p:sp>
        <p:nvSpPr>
          <p:cNvPr id="18" name="Rectangle 17">
            <a:extLst>
              <a:ext uri="{FF2B5EF4-FFF2-40B4-BE49-F238E27FC236}">
                <a16:creationId xmlns:a16="http://schemas.microsoft.com/office/drawing/2014/main" id="{C9487D45-E912-4FD9-BFFC-0121413EE107}"/>
              </a:ext>
            </a:extLst>
          </p:cNvPr>
          <p:cNvSpPr/>
          <p:nvPr/>
        </p:nvSpPr>
        <p:spPr>
          <a:xfrm>
            <a:off x="8791662" y="923484"/>
            <a:ext cx="2982666" cy="78483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rebuchet MS" panose="020B0603020202020204" pitchFamily="34" charset="0"/>
              <a:ea typeface="Batang" panose="02030600000101010101" pitchFamily="18" charset="-127"/>
              <a:cs typeface="Times New Roman" panose="02020603050405020304" pitchFamily="18" charset="0"/>
            </a:endParaRPr>
          </a:p>
        </p:txBody>
      </p:sp>
      <p:sp>
        <p:nvSpPr>
          <p:cNvPr id="19" name="Rectangle 18">
            <a:extLst>
              <a:ext uri="{FF2B5EF4-FFF2-40B4-BE49-F238E27FC236}">
                <a16:creationId xmlns:a16="http://schemas.microsoft.com/office/drawing/2014/main" id="{11ECA901-2FA4-4EEC-9A7A-B75781BCD8C1}"/>
              </a:ext>
            </a:extLst>
          </p:cNvPr>
          <p:cNvSpPr/>
          <p:nvPr/>
        </p:nvSpPr>
        <p:spPr>
          <a:xfrm>
            <a:off x="193573" y="4881658"/>
            <a:ext cx="6409372" cy="1564339"/>
          </a:xfrm>
          <a:prstGeom prst="rect">
            <a:avLst/>
          </a:prstGeom>
        </p:spPr>
        <p:txBody>
          <a:bodyPr wrap="square">
            <a:spAutoFit/>
          </a:bodyPr>
          <a:lstStyle/>
          <a:p>
            <a:pPr marL="457200" marR="0" lvl="0" indent="0" algn="just" defTabSz="914400" rtl="0" eaLnBrk="1" fontAlgn="auto" latinLnBrk="0" hangingPunct="1">
              <a:lnSpc>
                <a:spcPct val="115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Upcoming Projects </a:t>
            </a:r>
            <a:endParaRPr kumimoji="0" 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286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Update all Outreach and Education Materials to include literature specific to Buprenorphine and Naltrexone including all printed materials and online platforms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286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Increase outreach efforts to target high need agencies and establish new pathways for mutual referral relationships (virtual, phone, email)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2">
            <a:extLst>
              <a:ext uri="{FF2B5EF4-FFF2-40B4-BE49-F238E27FC236}">
                <a16:creationId xmlns:a16="http://schemas.microsoft.com/office/drawing/2014/main" id="{6834680E-E256-47F9-B8FC-1638A25979B1}"/>
              </a:ext>
            </a:extLst>
          </p:cNvPr>
          <p:cNvSpPr txBox="1">
            <a:spLocks noChangeArrowheads="1"/>
          </p:cNvSpPr>
          <p:nvPr/>
        </p:nvSpPr>
        <p:spPr bwMode="auto">
          <a:xfrm>
            <a:off x="8040031" y="5923761"/>
            <a:ext cx="1448878" cy="74701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ko-KR" sz="800" b="0" i="0" u="none" strike="noStrike" kern="1200" cap="none" spc="0" normalizeH="0" baseline="0" noProof="0" dirty="0">
                <a:ln>
                  <a:noFill/>
                </a:ln>
                <a:solidFill>
                  <a:prstClr val="black"/>
                </a:solidFill>
                <a:effectLst/>
                <a:uLnTx/>
                <a:uFillTx/>
                <a:latin typeface="Trebuchet MS" panose="020B0603020202020204" pitchFamily="34" charset="0"/>
                <a:ea typeface="Batang" panose="02030600000101010101" pitchFamily="18" charset="-127"/>
                <a:cs typeface="Times New Roman" panose="02020603050405020304" pitchFamily="18" charset="0"/>
              </a:rPr>
              <a:t>Server Tower Training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ko-KR" sz="800" b="0" i="0" u="none" strike="noStrike" kern="1200" cap="none" spc="0" normalizeH="0" baseline="0" noProof="0" dirty="0">
                <a:ln>
                  <a:noFill/>
                </a:ln>
                <a:solidFill>
                  <a:prstClr val="black"/>
                </a:solidFill>
                <a:effectLst/>
                <a:uLnTx/>
                <a:uFillTx/>
                <a:latin typeface="Trebuchet MS" panose="020B0603020202020204" pitchFamily="34" charset="0"/>
                <a:ea typeface="Batang" panose="02030600000101010101" pitchFamily="18" charset="-127"/>
                <a:cs typeface="Times New Roman" panose="02020603050405020304" pitchFamily="18" charset="0"/>
              </a:rPr>
              <a:t>Learning Collaborative Dispensary Methadone Pump</a:t>
            </a:r>
            <a:endParaRPr kumimoji="0" lang="en-US" altLang="ko-KR" sz="8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mn-cs"/>
            </a:endParaRPr>
          </a:p>
        </p:txBody>
      </p:sp>
      <p:sp>
        <p:nvSpPr>
          <p:cNvPr id="21" name="Text Box 2">
            <a:extLst>
              <a:ext uri="{FF2B5EF4-FFF2-40B4-BE49-F238E27FC236}">
                <a16:creationId xmlns:a16="http://schemas.microsoft.com/office/drawing/2014/main" id="{F1120993-EF74-4CD5-B89A-8851ACB2209C}"/>
              </a:ext>
            </a:extLst>
          </p:cNvPr>
          <p:cNvSpPr txBox="1">
            <a:spLocks noChangeArrowheads="1"/>
          </p:cNvSpPr>
          <p:nvPr/>
        </p:nvSpPr>
        <p:spPr bwMode="auto">
          <a:xfrm>
            <a:off x="10098313" y="5923761"/>
            <a:ext cx="1237217" cy="76592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ko-KR" sz="800" b="0" i="0" u="none" strike="noStrike" kern="1200" cap="none" spc="0" normalizeH="0" baseline="0" noProof="0" dirty="0">
                <a:ln>
                  <a:noFill/>
                </a:ln>
                <a:solidFill>
                  <a:prstClr val="black"/>
                </a:solidFill>
                <a:effectLst/>
                <a:uLnTx/>
                <a:uFillTx/>
                <a:latin typeface="Trebuchet MS" panose="020B0603020202020204" pitchFamily="34" charset="0"/>
                <a:ea typeface="Batang" panose="02030600000101010101" pitchFamily="18" charset="-127"/>
                <a:cs typeface="Times New Roman" panose="02020603050405020304" pitchFamily="18" charset="0"/>
              </a:rPr>
              <a:t>Plexi Glass/ Instillation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ko-KR" sz="800" b="0" i="0" u="none" strike="noStrike" kern="1200" cap="none" spc="0" normalizeH="0" baseline="0" noProof="0" dirty="0">
                <a:ln>
                  <a:noFill/>
                </a:ln>
                <a:solidFill>
                  <a:prstClr val="black"/>
                </a:solidFill>
                <a:effectLst/>
                <a:uLnTx/>
                <a:uFillTx/>
                <a:latin typeface="Trebuchet MS" panose="020B0603020202020204" pitchFamily="34" charset="0"/>
                <a:ea typeface="Batang" panose="02030600000101010101" pitchFamily="18" charset="-127"/>
                <a:cs typeface="Times New Roman" panose="02020603050405020304" pitchFamily="18" charset="0"/>
              </a:rPr>
              <a:t>Transfer Switch, generator and instillation</a:t>
            </a:r>
            <a:endParaRPr kumimoji="0" lang="en-US" altLang="ko-KR" sz="8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mn-cs"/>
            </a:endParaRPr>
          </a:p>
        </p:txBody>
      </p:sp>
      <p:sp>
        <p:nvSpPr>
          <p:cNvPr id="24" name="Rectangle 7">
            <a:extLst>
              <a:ext uri="{FF2B5EF4-FFF2-40B4-BE49-F238E27FC236}">
                <a16:creationId xmlns:a16="http://schemas.microsoft.com/office/drawing/2014/main" id="{454E597B-7669-4B2C-A95B-4CE3D20DD05A}"/>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8">
            <a:extLst>
              <a:ext uri="{FF2B5EF4-FFF2-40B4-BE49-F238E27FC236}">
                <a16:creationId xmlns:a16="http://schemas.microsoft.com/office/drawing/2014/main" id="{90634E6C-60E2-435B-942B-A3A452344310}"/>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56C5038-2C92-465D-B3B7-29B552565DA4}"/>
              </a:ext>
            </a:extLst>
          </p:cNvPr>
          <p:cNvSpPr txBox="1"/>
          <p:nvPr/>
        </p:nvSpPr>
        <p:spPr>
          <a:xfrm>
            <a:off x="7940059" y="731146"/>
            <a:ext cx="3707104" cy="501675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Due to COVID-19 outbreak the following amendments have been made to project deliverables: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FF0000"/>
              </a:solidFill>
              <a:effectLst/>
              <a:uLnTx/>
              <a:uFillTx/>
              <a:latin typeface="Calibri" panose="020F0502020204030204"/>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Calibri Light" panose="020F0302020204030204" pitchFamily="34" charset="0"/>
                <a:ea typeface="Times New Roman" panose="02020603050405020304" pitchFamily="18" charset="0"/>
                <a:cs typeface="Calibri Light" panose="020F0302020204030204" pitchFamily="34" charset="0"/>
              </a:rPr>
              <a:t>Tower Upgrade/ Training will be postponed until shelter in place orders have been lifted. </a:t>
            </a:r>
            <a:endParaRPr kumimoji="0" lang="en-US" altLang="en-US" sz="1200" b="0" i="0" u="none" strike="noStrike" kern="1200" cap="none" spc="0" normalizeH="0" baseline="0" noProof="0" dirty="0">
              <a:ln>
                <a:noFill/>
              </a:ln>
              <a:solidFill>
                <a:prstClr val="black"/>
              </a:solidFill>
              <a:effectLst/>
              <a:uLnTx/>
              <a:uFillTx/>
              <a:latin typeface="Calibri" panose="020F0502020204030204"/>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Calibri Light" panose="020F0302020204030204" pitchFamily="34" charset="0"/>
                <a:ea typeface="Times New Roman" panose="02020603050405020304" pitchFamily="18" charset="0"/>
                <a:cs typeface="Calibri Light" panose="020F0302020204030204" pitchFamily="34" charset="0"/>
              </a:rPr>
              <a:t>Staff Training on Buprenorphine will be postponed until shelter in place orders have been lifted.</a:t>
            </a:r>
            <a:endParaRPr kumimoji="0" lang="en-US" altLang="en-US" sz="1200" b="0" i="0" u="none" strike="noStrike" kern="1200" cap="none" spc="0" normalizeH="0" baseline="0" noProof="0" dirty="0">
              <a:ln>
                <a:noFill/>
              </a:ln>
              <a:solidFill>
                <a:prstClr val="black"/>
              </a:solidFill>
              <a:effectLst/>
              <a:uLnTx/>
              <a:uFillTx/>
              <a:latin typeface="Calibri" panose="020F0502020204030204"/>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Calibri Light" panose="020F0302020204030204" pitchFamily="34" charset="0"/>
                <a:ea typeface="Times New Roman" panose="02020603050405020304" pitchFamily="18" charset="0"/>
                <a:cs typeface="Calibri Light" panose="020F0302020204030204" pitchFamily="34" charset="0"/>
              </a:rPr>
              <a:t>All Community Outreach efforts will now take place remotely, with emphasis being placed on updating company website and online platforms as well as literature and printed materials. Networking will take place via phone an email as opposed to in person. </a:t>
            </a:r>
            <a:endParaRPr kumimoji="0" lang="en-US" altLang="en-US" sz="1200" b="0"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Light" panose="020F0302020204030204" pitchFamily="34" charset="0"/>
                <a:ea typeface="Times New Roman" panose="02020603050405020304" pitchFamily="18" charset="0"/>
                <a:cs typeface="Calibri Light" panose="020F03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1" u="none" strike="noStrike" kern="1200" cap="none" spc="0" normalizeH="0" baseline="0" noProof="0" dirty="0">
                <a:ln>
                  <a:noFill/>
                </a:ln>
                <a:solidFill>
                  <a:srgbClr val="000000"/>
                </a:solidFill>
                <a:effectLst/>
                <a:uLnTx/>
                <a:uFillTx/>
                <a:latin typeface="Calibri Light" panose="020F0302020204030204" pitchFamily="34" charset="0"/>
                <a:ea typeface="Times New Roman" panose="02020603050405020304" pitchFamily="18" charset="0"/>
                <a:cs typeface="Calibri Light" panose="020F0302020204030204" pitchFamily="34" charset="0"/>
              </a:rPr>
              <a:t>Reallocation of funds:</a:t>
            </a:r>
            <a:r>
              <a:rPr kumimoji="0" lang="en-US" altLang="en-US" sz="1200" b="0" i="1" u="none" strike="noStrike" kern="1200" cap="none" spc="0" normalizeH="0" baseline="0" noProof="0" dirty="0">
                <a:ln>
                  <a:noFill/>
                </a:ln>
                <a:solidFill>
                  <a:srgbClr val="000000"/>
                </a:solidFill>
                <a:effectLst/>
                <a:uLnTx/>
                <a:uFillTx/>
                <a:latin typeface="Calibri Light" panose="020F0302020204030204" pitchFamily="34" charset="0"/>
                <a:ea typeface="Times New Roman" panose="02020603050405020304" pitchFamily="18" charset="0"/>
                <a:cs typeface="Calibri Light" panose="020F0302020204030204" pitchFamily="34" charset="0"/>
              </a:rPr>
              <a:t> No longer purchasing Methadone Pump for Dispensing, or server for the clinic, in addition staff is no longer required to travel for 2 learning collaboratives. These funds will instead be used to purchase a Transfer Switch for the clinic to operate using a generator if needed. This is especially important during fire season due to rolling black outs and Sonoma County being an especially vulnerable area. In addition, funds will be used to purchase and install Plexi Glass so that a safe barrier can be installed in the front office and dispensary widows.</a:t>
            </a:r>
            <a:endParaRPr kumimoji="0" lang="en-US" altLang="en-US" sz="1200" b="0" i="0" u="none" strike="noStrike" kern="1200" cap="none" spc="0" normalizeH="0" baseline="0" noProof="0" dirty="0">
              <a:ln>
                <a:noFill/>
              </a:ln>
              <a:solidFill>
                <a:prstClr val="black"/>
              </a:solidFill>
              <a:effectLst/>
              <a:uLnTx/>
              <a:uFillTx/>
              <a:latin typeface="Calibri" panose="020F0502020204030204"/>
            </a:endParaRPr>
          </a:p>
        </p:txBody>
      </p:sp>
      <p:cxnSp>
        <p:nvCxnSpPr>
          <p:cNvPr id="28" name="Straight Arrow Connector 27">
            <a:extLst>
              <a:ext uri="{FF2B5EF4-FFF2-40B4-BE49-F238E27FC236}">
                <a16:creationId xmlns:a16="http://schemas.microsoft.com/office/drawing/2014/main" id="{9849BB44-511F-443D-A5E4-87077B4ABE76}"/>
              </a:ext>
            </a:extLst>
          </p:cNvPr>
          <p:cNvCxnSpPr>
            <a:cxnSpLocks/>
          </p:cNvCxnSpPr>
          <p:nvPr/>
        </p:nvCxnSpPr>
        <p:spPr>
          <a:xfrm>
            <a:off x="9532154" y="6282028"/>
            <a:ext cx="548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7BE94CB-A2ED-444C-AEFF-28BBCE3FC132}"/>
              </a:ext>
            </a:extLst>
          </p:cNvPr>
          <p:cNvCxnSpPr/>
          <p:nvPr/>
        </p:nvCxnSpPr>
        <p:spPr>
          <a:xfrm>
            <a:off x="7701094" y="704675"/>
            <a:ext cx="0" cy="5729681"/>
          </a:xfrm>
          <a:prstGeom prst="line">
            <a:avLst/>
          </a:prstGeom>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42A13B10-C6F8-46EF-91AF-88D59A6797FC}"/>
              </a:ext>
            </a:extLst>
          </p:cNvPr>
          <p:cNvSpPr txBox="1"/>
          <p:nvPr/>
        </p:nvSpPr>
        <p:spPr>
          <a:xfrm>
            <a:off x="1600231" y="194101"/>
            <a:ext cx="62046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6B394"/>
                </a:solidFill>
                <a:effectLst/>
                <a:uLnTx/>
                <a:uFillTx/>
                <a:latin typeface="Bookman Old Style" panose="02050604050505020204" pitchFamily="18" charset="0"/>
                <a:ea typeface="+mn-ea"/>
                <a:cs typeface="+mn-cs"/>
              </a:rPr>
              <a:t>Santa Rosa Treatment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6B394"/>
                </a:solidFill>
                <a:effectLst/>
                <a:uLnTx/>
                <a:uFillTx/>
                <a:latin typeface="Bookman Old Style" panose="02050604050505020204" pitchFamily="18" charset="0"/>
                <a:ea typeface="+mn-ea"/>
                <a:cs typeface="+mn-cs"/>
              </a:rPr>
              <a:t>Melissa Nelson: Community Outreach, Counselor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6B394"/>
                </a:solidFill>
                <a:effectLst/>
                <a:uLnTx/>
                <a:uFillTx/>
                <a:latin typeface="Bookman Old Style" panose="02050604050505020204" pitchFamily="18" charset="0"/>
                <a:ea typeface="+mn-ea"/>
                <a:cs typeface="+mn-cs"/>
              </a:rPr>
              <a:t>Kellie Hickson: Intake Counselor</a:t>
            </a:r>
          </a:p>
        </p:txBody>
      </p:sp>
    </p:spTree>
    <p:extLst>
      <p:ext uri="{BB962C8B-B14F-4D97-AF65-F5344CB8AC3E}">
        <p14:creationId xmlns:p14="http://schemas.microsoft.com/office/powerpoint/2010/main" val="3429664100"/>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2226"/>
            <a:ext cx="11372850" cy="681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2734868"/>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GROWING - Adult MAT Outpatient Program NEW - Youth Outpatient Program"/>
          <p:cNvSpPr txBox="1">
            <a:spLocks noGrp="1"/>
          </p:cNvSpPr>
          <p:nvPr>
            <p:ph type="body" sz="half" idx="4294967295"/>
          </p:nvPr>
        </p:nvSpPr>
        <p:spPr>
          <a:xfrm>
            <a:off x="572348" y="101527"/>
            <a:ext cx="11064239" cy="1733685"/>
          </a:xfrm>
          <a:prstGeom prst="rect">
            <a:avLst/>
          </a:prstGeom>
        </p:spPr>
        <p:txBody>
          <a:bodyPr>
            <a:noAutofit/>
          </a:bodyPr>
          <a:lstStyle/>
          <a:p>
            <a:pPr marL="0" indent="0" algn="r">
              <a:spcBef>
                <a:spcPts val="1687"/>
              </a:spcBef>
              <a:buSzTx/>
              <a:buNone/>
              <a:defRPr sz="4100"/>
            </a:pPr>
            <a:r>
              <a:rPr sz="3200" b="1" dirty="0"/>
              <a:t>GROWING - Adult MAT Outpatient Program</a:t>
            </a:r>
            <a:r>
              <a:rPr sz="3200" dirty="0"/>
              <a:t/>
            </a:r>
            <a:br>
              <a:rPr sz="3200" dirty="0"/>
            </a:br>
            <a:r>
              <a:rPr sz="3200" b="1" dirty="0"/>
              <a:t>NEW - Youth Outpatient Program</a:t>
            </a:r>
          </a:p>
        </p:txBody>
      </p:sp>
      <p:sp>
        <p:nvSpPr>
          <p:cNvPr id="132" name="Google Shape;272;p22"/>
          <p:cNvSpPr txBox="1"/>
          <p:nvPr/>
        </p:nvSpPr>
        <p:spPr>
          <a:xfrm>
            <a:off x="572348" y="2135888"/>
            <a:ext cx="7733452" cy="3863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32" tIns="32132" rIns="32132" bIns="32132">
            <a:normAutofit/>
          </a:bodyPr>
          <a:lstStyle/>
          <a:p>
            <a:pPr marL="225019" indent="-225019" defTabSz="246451" hangingPunct="0">
              <a:spcBef>
                <a:spcPts val="1758"/>
              </a:spcBef>
              <a:buSzPct val="40000"/>
              <a:buBlip>
                <a:blip r:embed="rId2"/>
              </a:buBlip>
              <a:defRPr sz="3780" b="1"/>
            </a:pPr>
            <a:r>
              <a:rPr sz="2658" b="1" kern="0" dirty="0">
                <a:solidFill>
                  <a:srgbClr val="546056"/>
                </a:solidFill>
                <a:latin typeface="Palatino"/>
                <a:sym typeface="Palatino"/>
              </a:rPr>
              <a:t>LAUNCHED: Peer Support Specialist - Recovery Services</a:t>
            </a:r>
          </a:p>
          <a:p>
            <a:pPr marL="225019" indent="-225019" defTabSz="246451" hangingPunct="0">
              <a:spcBef>
                <a:spcPts val="1758"/>
              </a:spcBef>
              <a:buSzPct val="40000"/>
              <a:buBlip>
                <a:blip r:embed="rId2"/>
              </a:buBlip>
              <a:defRPr sz="3780" b="1"/>
            </a:pPr>
            <a:r>
              <a:rPr sz="2658" b="1" kern="0" dirty="0">
                <a:solidFill>
                  <a:srgbClr val="546056"/>
                </a:solidFill>
                <a:latin typeface="Palatino"/>
                <a:sym typeface="Palatino"/>
              </a:rPr>
              <a:t>LAUNCHED: Telehealth</a:t>
            </a:r>
          </a:p>
          <a:p>
            <a:pPr marL="225019" indent="-225019" defTabSz="246451" hangingPunct="0">
              <a:spcBef>
                <a:spcPts val="1758"/>
              </a:spcBef>
              <a:buSzPct val="40000"/>
              <a:buBlip>
                <a:blip r:embed="rId2"/>
              </a:buBlip>
              <a:defRPr sz="3780" b="1"/>
            </a:pPr>
            <a:r>
              <a:rPr sz="2658" b="1" kern="0" dirty="0">
                <a:solidFill>
                  <a:srgbClr val="546056"/>
                </a:solidFill>
                <a:latin typeface="Palatino"/>
                <a:sym typeface="Palatino"/>
              </a:rPr>
              <a:t>CONTINUED: Leadership in offering community Overdose / Naloxone Trainings</a:t>
            </a:r>
          </a:p>
          <a:p>
            <a:pPr marL="225019" indent="-225019" defTabSz="246451" hangingPunct="0">
              <a:spcBef>
                <a:spcPts val="1758"/>
              </a:spcBef>
              <a:buSzPct val="40000"/>
              <a:buBlip>
                <a:blip r:embed="rId2"/>
              </a:buBlip>
              <a:defRPr sz="3780" b="1"/>
            </a:pPr>
            <a:r>
              <a:rPr sz="2658" b="1" kern="0" dirty="0">
                <a:solidFill>
                  <a:srgbClr val="546056"/>
                </a:solidFill>
                <a:latin typeface="Palatino"/>
                <a:sym typeface="Palatino"/>
              </a:rPr>
              <a:t>FINALIZED: Outreach plan </a:t>
            </a:r>
          </a:p>
        </p:txBody>
      </p:sp>
      <p:pic>
        <p:nvPicPr>
          <p:cNvPr id="133" name="Image" descr="Image"/>
          <p:cNvPicPr>
            <a:picLocks noChangeAspect="1"/>
          </p:cNvPicPr>
          <p:nvPr/>
        </p:nvPicPr>
        <p:blipFill>
          <a:blip r:embed="rId3"/>
          <a:stretch>
            <a:fillRect/>
          </a:stretch>
        </p:blipFill>
        <p:spPr>
          <a:xfrm>
            <a:off x="316659" y="-127985"/>
            <a:ext cx="2413654" cy="1899031"/>
          </a:xfrm>
          <a:prstGeom prst="rect">
            <a:avLst/>
          </a:prstGeom>
          <a:ln w="12700">
            <a:miter lim="400000"/>
          </a:ln>
        </p:spPr>
      </p:pic>
      <p:pic>
        <p:nvPicPr>
          <p:cNvPr id="134" name="Image" descr="Image"/>
          <p:cNvPicPr>
            <a:picLocks noChangeAspect="1"/>
          </p:cNvPicPr>
          <p:nvPr/>
        </p:nvPicPr>
        <p:blipFill>
          <a:blip r:embed="rId4"/>
          <a:stretch>
            <a:fillRect/>
          </a:stretch>
        </p:blipFill>
        <p:spPr>
          <a:xfrm>
            <a:off x="8058150" y="1672201"/>
            <a:ext cx="3789000" cy="4804799"/>
          </a:xfrm>
          <a:prstGeom prst="rect">
            <a:avLst/>
          </a:prstGeom>
          <a:ln w="12700">
            <a:miter lim="400000"/>
          </a:ln>
        </p:spPr>
      </p:pic>
    </p:spTree>
    <p:extLst>
      <p:ext uri="{BB962C8B-B14F-4D97-AF65-F5344CB8AC3E}">
        <p14:creationId xmlns:p14="http://schemas.microsoft.com/office/powerpoint/2010/main" val="2437587608"/>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942" y="105579"/>
            <a:ext cx="9613861" cy="856947"/>
          </a:xfrm>
        </p:spPr>
        <p:txBody>
          <a:bodyPr>
            <a:normAutofit fontScale="90000"/>
          </a:bodyPr>
          <a:lstStyle/>
          <a:p>
            <a:pPr algn="ctr"/>
            <a:r>
              <a:rPr lang="en-US" sz="2400" b="1" dirty="0">
                <a:latin typeface="Arial Black" panose="020B0A04020102020204" pitchFamily="34" charset="0"/>
              </a:rPr>
              <a:t>Accomplishments, Innovations, and Progress to Date </a:t>
            </a:r>
            <a:br>
              <a:rPr lang="en-US" sz="2400" b="1" dirty="0">
                <a:latin typeface="Arial Black" panose="020B0A04020102020204" pitchFamily="34" charset="0"/>
              </a:rPr>
            </a:br>
            <a:r>
              <a:rPr lang="en-US" sz="2400" b="1" dirty="0">
                <a:latin typeface="Arial Black" panose="020B0A04020102020204" pitchFamily="34" charset="0"/>
              </a:rPr>
              <a:t>along with Challenges and Proposed Solutions</a:t>
            </a:r>
            <a:r>
              <a:rPr lang="en-US" b="1" dirty="0">
                <a:latin typeface="Arial Black" panose="020B0A04020102020204" pitchFamily="34" charset="0"/>
              </a:rPr>
              <a:t/>
            </a:r>
            <a:br>
              <a:rPr lang="en-US" b="1" dirty="0">
                <a:latin typeface="Arial Black" panose="020B0A04020102020204" pitchFamily="34" charset="0"/>
              </a:rPr>
            </a:br>
            <a:r>
              <a:rPr lang="en-US" sz="2000" b="1" i="1" dirty="0">
                <a:solidFill>
                  <a:srgbClr val="001C54"/>
                </a:solidFill>
              </a:rPr>
              <a:t>BAART PROGRAMS – PORTERVILLE CLINIC</a:t>
            </a:r>
          </a:p>
        </p:txBody>
      </p:sp>
      <p:sp>
        <p:nvSpPr>
          <p:cNvPr id="3" name="Content Placeholder 2"/>
          <p:cNvSpPr>
            <a:spLocks noGrp="1"/>
          </p:cNvSpPr>
          <p:nvPr>
            <p:ph sz="half" idx="1"/>
          </p:nvPr>
        </p:nvSpPr>
        <p:spPr>
          <a:xfrm>
            <a:off x="116377" y="721895"/>
            <a:ext cx="6701517" cy="6136106"/>
          </a:xfrm>
        </p:spPr>
        <p:txBody>
          <a:bodyPr>
            <a:noAutofit/>
          </a:bodyPr>
          <a:lstStyle/>
          <a:p>
            <a:pPr marL="0" indent="0">
              <a:buNone/>
            </a:pPr>
            <a:endParaRPr lang="en-US" sz="900" u="sng" dirty="0"/>
          </a:p>
          <a:p>
            <a:pPr marL="0" indent="0">
              <a:buNone/>
            </a:pPr>
            <a:r>
              <a:rPr lang="en-US" sz="1400" b="1" u="sng" dirty="0"/>
              <a:t>New &amp; Improved Website for BAART Porterville</a:t>
            </a:r>
          </a:p>
          <a:p>
            <a:pPr lvl="0"/>
            <a:r>
              <a:rPr lang="en-US" sz="1300" dirty="0"/>
              <a:t>Website has been updated to market the new medication being provided including buprenorphine and naltrexone at BAART Programs, Porterville clinic. </a:t>
            </a:r>
          </a:p>
          <a:p>
            <a:pPr lvl="1">
              <a:buFont typeface="Wingdings" panose="05000000000000000000" pitchFamily="2" charset="2"/>
              <a:buChar char="q"/>
            </a:pPr>
            <a:r>
              <a:rPr lang="en-US" sz="1300" u="sng" dirty="0">
                <a:hlinkClick r:id="rId2"/>
              </a:rPr>
              <a:t>https://baartprograms.com/baart-porterville/</a:t>
            </a:r>
            <a:endParaRPr lang="en-US" sz="1300" dirty="0"/>
          </a:p>
          <a:p>
            <a:pPr marL="0" indent="0">
              <a:buNone/>
            </a:pPr>
            <a:r>
              <a:rPr lang="en-US" sz="1400" b="1" u="sng" dirty="0"/>
              <a:t>Developed Signage and Marketing Material</a:t>
            </a:r>
          </a:p>
          <a:p>
            <a:pPr lvl="0"/>
            <a:r>
              <a:rPr lang="en-US" sz="1300" dirty="0"/>
              <a:t>Developed and produced new flyers, brochures, clinic signage, and business cards for linkage coordinators and NTP personnel to utilize for marketing services and education for MAT treatment at BAART Programs, Porterville clinic</a:t>
            </a:r>
            <a:r>
              <a:rPr lang="en-US" sz="1200" dirty="0"/>
              <a:t>.</a:t>
            </a:r>
          </a:p>
          <a:p>
            <a:pPr marL="0" indent="0">
              <a:buNone/>
            </a:pPr>
            <a:r>
              <a:rPr lang="en-US" sz="1400" b="1" u="sng" dirty="0"/>
              <a:t>Provided Referrals &amp; Follow up for Treatment</a:t>
            </a:r>
            <a:endParaRPr lang="en-US" sz="1400" u="sng" dirty="0"/>
          </a:p>
          <a:p>
            <a:pPr lvl="0"/>
            <a:r>
              <a:rPr lang="en-US" sz="1300" dirty="0"/>
              <a:t>Provided referrals for treatment and has been providing presentations in the community for outreach. Followed up on requisitions. Over 60 requisitions have been identified in the past 6 months</a:t>
            </a:r>
          </a:p>
          <a:p>
            <a:pPr marL="0" indent="0">
              <a:buNone/>
            </a:pPr>
            <a:r>
              <a:rPr lang="en-US" sz="1400" b="1" u="sng" dirty="0"/>
              <a:t>New Relationships have been created between BAART and the community</a:t>
            </a:r>
            <a:endParaRPr lang="en-US" sz="1400" u="sng" dirty="0"/>
          </a:p>
          <a:p>
            <a:pPr lvl="0"/>
            <a:r>
              <a:rPr lang="en-US" sz="1300" dirty="0"/>
              <a:t>Presentation with Tulare County Judges at the Porterville Tulare County Court  </a:t>
            </a:r>
          </a:p>
          <a:p>
            <a:pPr lvl="0"/>
            <a:r>
              <a:rPr lang="en-US" sz="1300" dirty="0"/>
              <a:t>Presentation at the Organization Meeting at the Sierra View Medical Hospital in Porterville. </a:t>
            </a:r>
          </a:p>
          <a:p>
            <a:pPr lvl="0"/>
            <a:r>
              <a:rPr lang="en-US" sz="1300" dirty="0"/>
              <a:t>Presentation for the management team and medical director at the Tule River Indian Health Center in Porterville. </a:t>
            </a:r>
          </a:p>
          <a:p>
            <a:pPr lvl="0"/>
            <a:r>
              <a:rPr lang="en-US" sz="1300" dirty="0"/>
              <a:t>Presentation for the Tulare County Visalia and Porterville jail Coordinator</a:t>
            </a:r>
          </a:p>
          <a:p>
            <a:pPr lvl="0"/>
            <a:r>
              <a:rPr lang="en-US" sz="1300" dirty="0"/>
              <a:t>Presentation at the Porterville’s Breakfast Rotary where the Tulare County Judges, Hospital Doctors and the Porterville Community was present to discuss drug recovery services, provided education on MAT treatment, new medication available for treatment and provided referrals. </a:t>
            </a:r>
          </a:p>
        </p:txBody>
      </p:sp>
      <p:sp>
        <p:nvSpPr>
          <p:cNvPr id="4" name="Content Placeholder 3"/>
          <p:cNvSpPr>
            <a:spLocks noGrp="1"/>
          </p:cNvSpPr>
          <p:nvPr>
            <p:ph sz="half" idx="2"/>
          </p:nvPr>
        </p:nvSpPr>
        <p:spPr>
          <a:xfrm>
            <a:off x="6817894" y="1363981"/>
            <a:ext cx="5163808" cy="5166702"/>
          </a:xfrm>
        </p:spPr>
        <p:txBody>
          <a:bodyPr>
            <a:normAutofit/>
          </a:bodyPr>
          <a:lstStyle/>
          <a:p>
            <a:pPr marL="0" indent="0">
              <a:buNone/>
            </a:pPr>
            <a:r>
              <a:rPr lang="en-US" sz="1400" b="1" u="sng" dirty="0"/>
              <a:t>Created Opportunities for Outreach and Collaboration</a:t>
            </a:r>
            <a:endParaRPr lang="en-US" sz="1400" u="sng" dirty="0"/>
          </a:p>
          <a:p>
            <a:pPr lvl="0"/>
            <a:r>
              <a:rPr lang="en-US" sz="1400" dirty="0"/>
              <a:t>Currently working on collaborating with the Tule River Indian Reservation. </a:t>
            </a:r>
          </a:p>
          <a:p>
            <a:pPr marL="0" indent="0">
              <a:buNone/>
            </a:pPr>
            <a:r>
              <a:rPr lang="en-US" sz="1400" b="1" u="sng" dirty="0"/>
              <a:t>Current Challenges: In person Outreach</a:t>
            </a:r>
          </a:p>
          <a:p>
            <a:pPr lvl="0"/>
            <a:r>
              <a:rPr lang="en-US" sz="1400" dirty="0"/>
              <a:t>Proposed Solutions:</a:t>
            </a:r>
          </a:p>
          <a:p>
            <a:pPr lvl="1"/>
            <a:r>
              <a:rPr lang="en-US" sz="1400" dirty="0"/>
              <a:t>Providing follow ups with the relationships that have been created</a:t>
            </a:r>
          </a:p>
          <a:p>
            <a:pPr lvl="1"/>
            <a:r>
              <a:rPr lang="en-US" sz="1400" dirty="0"/>
              <a:t>Utilizing mail, fax and email to complete outreach</a:t>
            </a:r>
          </a:p>
          <a:p>
            <a:pPr lvl="1"/>
            <a:r>
              <a:rPr lang="en-US" sz="1400" dirty="0"/>
              <a:t>Continue to create posters, signs, and marketing material for the program</a:t>
            </a:r>
          </a:p>
          <a:p>
            <a:pPr lvl="1"/>
            <a:r>
              <a:rPr lang="en-US" sz="1400" dirty="0"/>
              <a:t>Utilize funds to create abilities in the clinic for more patients</a:t>
            </a:r>
          </a:p>
          <a:p>
            <a:pPr marL="0" indent="0">
              <a:buNone/>
            </a:pPr>
            <a:r>
              <a:rPr lang="en-US" sz="1400" b="1" u="sng" dirty="0"/>
              <a:t>Placement of Advertisement and marketing locations:</a:t>
            </a:r>
          </a:p>
          <a:p>
            <a:pPr lvl="1"/>
            <a:r>
              <a:rPr lang="en-US" sz="1400" dirty="0"/>
              <a:t>Billboards in Porterville</a:t>
            </a:r>
          </a:p>
          <a:p>
            <a:pPr lvl="1"/>
            <a:r>
              <a:rPr lang="en-US" sz="1400" dirty="0"/>
              <a:t>The Central Valley Radio Station</a:t>
            </a:r>
          </a:p>
          <a:p>
            <a:pPr lvl="1"/>
            <a:r>
              <a:rPr lang="en-US" sz="1400" dirty="0"/>
              <a:t>Signage for Local Businesses</a:t>
            </a:r>
          </a:p>
          <a:p>
            <a:pPr lvl="1"/>
            <a:r>
              <a:rPr lang="en-US" sz="1400" dirty="0"/>
              <a:t>Placing ads in the Porterville Recorder </a:t>
            </a:r>
          </a:p>
          <a:p>
            <a:pPr marL="457200" lvl="1" indent="0">
              <a:buNone/>
            </a:pPr>
            <a:r>
              <a:rPr lang="en-US" sz="1400" dirty="0"/>
              <a:t>      (local newspaper)</a:t>
            </a:r>
          </a:p>
          <a:p>
            <a:pPr lvl="1"/>
            <a:endParaRPr lang="en-US" sz="1400" dirty="0"/>
          </a:p>
          <a:p>
            <a:pPr marL="0" indent="0">
              <a:buNone/>
            </a:pPr>
            <a:endParaRPr lang="en-US" sz="3100" dirty="0"/>
          </a:p>
        </p:txBody>
      </p:sp>
      <p:pic>
        <p:nvPicPr>
          <p:cNvPr id="5" name="Picture 4"/>
          <p:cNvPicPr>
            <a:picLocks noChangeAspect="1"/>
          </p:cNvPicPr>
          <p:nvPr/>
        </p:nvPicPr>
        <p:blipFill>
          <a:blip r:embed="rId3"/>
          <a:stretch>
            <a:fillRect/>
          </a:stretch>
        </p:blipFill>
        <p:spPr>
          <a:xfrm>
            <a:off x="10753568" y="247106"/>
            <a:ext cx="1274948" cy="124087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11204"/>
          <a:stretch/>
        </p:blipFill>
        <p:spPr>
          <a:xfrm rot="5400000">
            <a:off x="10522083" y="5304461"/>
            <a:ext cx="1619244" cy="1487833"/>
          </a:xfrm>
          <a:prstGeom prst="rect">
            <a:avLst/>
          </a:prstGeom>
        </p:spPr>
      </p:pic>
    </p:spTree>
    <p:extLst>
      <p:ext uri="{BB962C8B-B14F-4D97-AF65-F5344CB8AC3E}">
        <p14:creationId xmlns:p14="http://schemas.microsoft.com/office/powerpoint/2010/main" val="2429559820"/>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0" y="730250"/>
            <a:ext cx="7147560" cy="1325563"/>
          </a:xfrm>
        </p:spPr>
        <p:txBody>
          <a:bodyPr/>
          <a:lstStyle/>
          <a:p>
            <a:r>
              <a:rPr lang="en-US" b="1" dirty="0">
                <a:solidFill>
                  <a:srgbClr val="001C54"/>
                </a:solidFill>
                <a:latin typeface="Arial" panose="020B0604020202020204" pitchFamily="34" charset="0"/>
                <a:cs typeface="Arial" panose="020B0604020202020204" pitchFamily="34" charset="0"/>
              </a:rPr>
              <a:t>San Mateo NTP REACH </a:t>
            </a:r>
          </a:p>
        </p:txBody>
      </p:sp>
      <p:sp>
        <p:nvSpPr>
          <p:cNvPr id="6" name="Content Placeholder 5"/>
          <p:cNvSpPr>
            <a:spLocks noGrp="1"/>
          </p:cNvSpPr>
          <p:nvPr>
            <p:ph idx="1"/>
          </p:nvPr>
        </p:nvSpPr>
        <p:spPr>
          <a:xfrm>
            <a:off x="381001" y="2391728"/>
            <a:ext cx="10942320" cy="4351338"/>
          </a:xfrm>
        </p:spPr>
        <p:txBody>
          <a:bodyPr/>
          <a:lstStyle/>
          <a:p>
            <a:pPr>
              <a:buClr>
                <a:schemeClr val="accent6">
                  <a:lumMod val="50000"/>
                </a:schemeClr>
              </a:buClr>
            </a:pPr>
            <a:r>
              <a:rPr lang="en-US" dirty="0">
                <a:latin typeface="Arial" panose="020B0604020202020204" pitchFamily="34" charset="0"/>
                <a:cs typeface="Arial" panose="020B0604020202020204" pitchFamily="34" charset="0"/>
              </a:rPr>
              <a:t>My achievements have been reaching out to others in this program and the CA Bridge program getting feedback and advice while creating a resource spreadsheet.</a:t>
            </a:r>
          </a:p>
          <a:p>
            <a:pPr>
              <a:buClr>
                <a:schemeClr val="accent6">
                  <a:lumMod val="50000"/>
                </a:schemeClr>
              </a:buClr>
            </a:pPr>
            <a:r>
              <a:rPr lang="en-US" dirty="0">
                <a:latin typeface="Arial" panose="020B0604020202020204" pitchFamily="34" charset="0"/>
                <a:cs typeface="Arial" panose="020B0604020202020204" pitchFamily="34" charset="0"/>
              </a:rPr>
              <a:t>The Covid-19 Virus was an unexpected roadblock in outreach work  as were the staff changes here in San Mateo.  I am open, flexible and adaptive to changing environments.</a:t>
            </a:r>
          </a:p>
          <a:p>
            <a:pPr>
              <a:buClr>
                <a:schemeClr val="accent6">
                  <a:lumMod val="50000"/>
                </a:schemeClr>
              </a:buClr>
            </a:pPr>
            <a:r>
              <a:rPr lang="en-US" dirty="0">
                <a:latin typeface="Arial" panose="020B0604020202020204" pitchFamily="34" charset="0"/>
                <a:cs typeface="Arial" panose="020B0604020202020204" pitchFamily="34" charset="0"/>
              </a:rPr>
              <a:t>My Progress to date are the same as my achievements.  After the pandemic I would like to focus on our resources and new interactions to educate the public of our MAT Program. ( and alleviate “Methadone Clinic” from our vocabulary).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1" y="305086"/>
            <a:ext cx="3108959" cy="1750727"/>
          </a:xfrm>
          <a:prstGeom prst="rect">
            <a:avLst/>
          </a:prstGeom>
        </p:spPr>
      </p:pic>
    </p:spTree>
    <p:extLst>
      <p:ext uri="{BB962C8B-B14F-4D97-AF65-F5344CB8AC3E}">
        <p14:creationId xmlns:p14="http://schemas.microsoft.com/office/powerpoint/2010/main" val="2614249128"/>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9788" y="457200"/>
            <a:ext cx="4006532" cy="1600200"/>
          </a:xfrm>
        </p:spPr>
        <p:txBody>
          <a:bodyPr/>
          <a:lstStyle/>
          <a:p>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8988" y="489243"/>
            <a:ext cx="3749042" cy="1605480"/>
          </a:xfrm>
        </p:spPr>
      </p:pic>
      <p:sp>
        <p:nvSpPr>
          <p:cNvPr id="6" name="Text Placeholder 5"/>
          <p:cNvSpPr>
            <a:spLocks noGrp="1"/>
          </p:cNvSpPr>
          <p:nvPr>
            <p:ph type="body" sz="half" idx="2"/>
          </p:nvPr>
        </p:nvSpPr>
        <p:spPr>
          <a:xfrm>
            <a:off x="856616" y="2056834"/>
            <a:ext cx="3932237" cy="3811588"/>
          </a:xfrm>
        </p:spPr>
        <p:txBody>
          <a:bodyPr/>
          <a:lstStyle/>
          <a:p>
            <a:endParaRPr lang="en-US" dirty="0"/>
          </a:p>
          <a:p>
            <a:pPr algn="ctr"/>
            <a:r>
              <a:rPr lang="en-US" sz="2400" b="1" dirty="0"/>
              <a:t>May 1</a:t>
            </a:r>
            <a:r>
              <a:rPr lang="en-US" sz="2400" b="1" baseline="30000" dirty="0"/>
              <a:t>st</a:t>
            </a:r>
            <a:r>
              <a:rPr lang="en-US" sz="2400" b="1" dirty="0"/>
              <a:t>, 2020 </a:t>
            </a:r>
          </a:p>
          <a:p>
            <a:pPr algn="ctr"/>
            <a:r>
              <a:rPr lang="en-US" sz="2400" b="1" dirty="0"/>
              <a:t>NTP REACH </a:t>
            </a:r>
            <a:br>
              <a:rPr lang="en-US" sz="2400" b="1" dirty="0"/>
            </a:br>
            <a:r>
              <a:rPr lang="en-US" sz="2400" b="1" dirty="0"/>
              <a:t>Learning Collaborative</a:t>
            </a:r>
          </a:p>
          <a:p>
            <a:pPr algn="ctr"/>
            <a:r>
              <a:rPr lang="en-US" sz="2400" b="1" i="1" dirty="0"/>
              <a:t>Patient Navigator: </a:t>
            </a:r>
          </a:p>
          <a:p>
            <a:pPr algn="ctr"/>
            <a:r>
              <a:rPr lang="en-US" sz="2400" b="1" i="1" dirty="0"/>
              <a:t>Christian Heppinstall</a:t>
            </a:r>
          </a:p>
          <a:p>
            <a:endParaRPr lang="en-US" dirty="0"/>
          </a:p>
          <a:p>
            <a:endParaRPr lang="en-US" dirty="0"/>
          </a:p>
          <a:p>
            <a:endParaRPr lang="en-US" dirty="0"/>
          </a:p>
        </p:txBody>
      </p:sp>
      <p:sp>
        <p:nvSpPr>
          <p:cNvPr id="8" name="TextBox 7"/>
          <p:cNvSpPr txBox="1"/>
          <p:nvPr/>
        </p:nvSpPr>
        <p:spPr>
          <a:xfrm>
            <a:off x="568989" y="5868422"/>
            <a:ext cx="46126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1124 International Blvd,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Oakland, CA 94606</a:t>
            </a:r>
          </a:p>
        </p:txBody>
      </p:sp>
      <p:sp>
        <p:nvSpPr>
          <p:cNvPr id="9" name="TextBox 8"/>
          <p:cNvSpPr txBox="1"/>
          <p:nvPr/>
        </p:nvSpPr>
        <p:spPr>
          <a:xfrm>
            <a:off x="5516880" y="457200"/>
            <a:ext cx="6329265" cy="618630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Notable Accomplishment</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New cooperation with another local clinic nearby to intake their buprenorphine-services patient transfers and new referrals as their clinic is too busy.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Progress-to-Date</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In-person meetings before restrictions with a dozen Oakland agencies who also work with patients experiencing OUD. Agencies work with housing, detox, recovery, food &amp; meals, HIV/AIDS, etc. Also, via phone contacts with correctional MAT programs have begun receiving reentry patients.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Challenge &amp; Solution</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COVID-19 regulations restricting in-person meetings has slowed the networking process somewhat. My work around has been phoning &amp; emailing to introduce our clinic’s MAT program and also to set-up future in-person meetings when possible. </a:t>
            </a:r>
          </a:p>
        </p:txBody>
      </p:sp>
    </p:spTree>
    <p:extLst>
      <p:ext uri="{BB962C8B-B14F-4D97-AF65-F5344CB8AC3E}">
        <p14:creationId xmlns:p14="http://schemas.microsoft.com/office/powerpoint/2010/main" val="1940688423"/>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Updates from BAART Visalia</a:t>
            </a:r>
          </a:p>
        </p:txBody>
      </p:sp>
      <p:sp>
        <p:nvSpPr>
          <p:cNvPr id="3" name="Content Placeholder 2"/>
          <p:cNvSpPr>
            <a:spLocks noGrp="1"/>
          </p:cNvSpPr>
          <p:nvPr>
            <p:ph idx="1"/>
          </p:nvPr>
        </p:nvSpPr>
        <p:spPr/>
        <p:txBody>
          <a:bodyPr/>
          <a:lstStyle/>
          <a:p>
            <a:r>
              <a:rPr lang="en-US" dirty="0"/>
              <a:t>Increase in take-home bottles for patients</a:t>
            </a:r>
          </a:p>
          <a:p>
            <a:r>
              <a:rPr lang="en-US" dirty="0"/>
              <a:t>Diversion</a:t>
            </a:r>
          </a:p>
          <a:p>
            <a:r>
              <a:rPr lang="en-US" dirty="0"/>
              <a:t>Adjusting to our new normal and being creative on providing services to patients </a:t>
            </a:r>
          </a:p>
          <a:p>
            <a:r>
              <a:rPr lang="en-US" dirty="0"/>
              <a:t>Tulare County Jail Collaboration</a:t>
            </a:r>
          </a:p>
          <a:p>
            <a:r>
              <a:rPr lang="en-US" dirty="0"/>
              <a:t>Corcoran State Prison Collaboration</a:t>
            </a:r>
          </a:p>
          <a:p>
            <a:r>
              <a:rPr lang="en-US" dirty="0"/>
              <a:t>Homeless Shelter Collaboration</a:t>
            </a:r>
          </a:p>
          <a:p>
            <a:pPr marL="0" indent="0">
              <a:buNone/>
            </a:pPr>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524672267"/>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27" y="26989"/>
            <a:ext cx="10069032" cy="680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6961877"/>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grpSp>
        <p:nvGrpSpPr>
          <p:cNvPr id="272" name="Google Shape;272;p31"/>
          <p:cNvGrpSpPr/>
          <p:nvPr/>
        </p:nvGrpSpPr>
        <p:grpSpPr>
          <a:xfrm>
            <a:off x="152966" y="235275"/>
            <a:ext cx="2119640" cy="2150585"/>
            <a:chOff x="3605950" y="3926100"/>
            <a:chExt cx="657375" cy="667000"/>
          </a:xfrm>
        </p:grpSpPr>
        <p:sp>
          <p:nvSpPr>
            <p:cNvPr id="273" name="Google Shape;273;p31"/>
            <p:cNvSpPr/>
            <p:nvPr/>
          </p:nvSpPr>
          <p:spPr>
            <a:xfrm>
              <a:off x="3911275" y="4247025"/>
              <a:ext cx="344325" cy="233925"/>
            </a:xfrm>
            <a:custGeom>
              <a:avLst/>
              <a:gdLst/>
              <a:ahLst/>
              <a:cxnLst/>
              <a:rect l="l" t="t" r="r" b="b"/>
              <a:pathLst>
                <a:path w="13773" h="9357" extrusionOk="0">
                  <a:moveTo>
                    <a:pt x="774" y="1"/>
                  </a:moveTo>
                  <a:lnTo>
                    <a:pt x="1" y="1366"/>
                  </a:lnTo>
                  <a:lnTo>
                    <a:pt x="6371" y="4993"/>
                  </a:lnTo>
                  <a:lnTo>
                    <a:pt x="6371" y="4993"/>
                  </a:lnTo>
                  <a:lnTo>
                    <a:pt x="6345" y="4522"/>
                  </a:lnTo>
                  <a:lnTo>
                    <a:pt x="6429" y="4561"/>
                  </a:lnTo>
                  <a:lnTo>
                    <a:pt x="10919" y="7041"/>
                  </a:lnTo>
                  <a:cubicBezTo>
                    <a:pt x="10919" y="7041"/>
                    <a:pt x="10236" y="8606"/>
                    <a:pt x="10841" y="9167"/>
                  </a:cubicBezTo>
                  <a:cubicBezTo>
                    <a:pt x="10983" y="9300"/>
                    <a:pt x="11139" y="9357"/>
                    <a:pt x="11302" y="9357"/>
                  </a:cubicBezTo>
                  <a:cubicBezTo>
                    <a:pt x="12184" y="9357"/>
                    <a:pt x="13267" y="7698"/>
                    <a:pt x="13321" y="7627"/>
                  </a:cubicBezTo>
                  <a:cubicBezTo>
                    <a:pt x="13457" y="7350"/>
                    <a:pt x="13560" y="7060"/>
                    <a:pt x="13637" y="6758"/>
                  </a:cubicBezTo>
                  <a:lnTo>
                    <a:pt x="13637" y="6751"/>
                  </a:lnTo>
                  <a:cubicBezTo>
                    <a:pt x="13669" y="6616"/>
                    <a:pt x="13695" y="6474"/>
                    <a:pt x="13708" y="6332"/>
                  </a:cubicBezTo>
                  <a:cubicBezTo>
                    <a:pt x="13772" y="5714"/>
                    <a:pt x="13630" y="5205"/>
                    <a:pt x="13270" y="5006"/>
                  </a:cubicBezTo>
                  <a:cubicBezTo>
                    <a:pt x="13153" y="4939"/>
                    <a:pt x="13021" y="4907"/>
                    <a:pt x="12879" y="4907"/>
                  </a:cubicBezTo>
                  <a:cubicBezTo>
                    <a:pt x="12381" y="4907"/>
                    <a:pt x="11761" y="5302"/>
                    <a:pt x="11234" y="5959"/>
                  </a:cubicBezTo>
                  <a:lnTo>
                    <a:pt x="774" y="1"/>
                  </a:lnTo>
                  <a:close/>
                </a:path>
              </a:pathLst>
            </a:custGeom>
            <a:solidFill>
              <a:srgbClr val="AC71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31"/>
            <p:cNvSpPr/>
            <p:nvPr/>
          </p:nvSpPr>
          <p:spPr>
            <a:xfrm>
              <a:off x="4205975" y="4437000"/>
              <a:ext cx="22550" cy="18000"/>
            </a:xfrm>
            <a:custGeom>
              <a:avLst/>
              <a:gdLst/>
              <a:ahLst/>
              <a:cxnLst/>
              <a:rect l="l" t="t" r="r" b="b"/>
              <a:pathLst>
                <a:path w="902" h="720" extrusionOk="0">
                  <a:moveTo>
                    <a:pt x="512" y="1"/>
                  </a:moveTo>
                  <a:cubicBezTo>
                    <a:pt x="439" y="1"/>
                    <a:pt x="361" y="20"/>
                    <a:pt x="290" y="60"/>
                  </a:cubicBezTo>
                  <a:cubicBezTo>
                    <a:pt x="90" y="170"/>
                    <a:pt x="0" y="389"/>
                    <a:pt x="90" y="556"/>
                  </a:cubicBezTo>
                  <a:cubicBezTo>
                    <a:pt x="147" y="662"/>
                    <a:pt x="263" y="719"/>
                    <a:pt x="390" y="719"/>
                  </a:cubicBezTo>
                  <a:cubicBezTo>
                    <a:pt x="464" y="719"/>
                    <a:pt x="541" y="700"/>
                    <a:pt x="612" y="659"/>
                  </a:cubicBezTo>
                  <a:cubicBezTo>
                    <a:pt x="812" y="556"/>
                    <a:pt x="902" y="331"/>
                    <a:pt x="812" y="163"/>
                  </a:cubicBezTo>
                  <a:cubicBezTo>
                    <a:pt x="755" y="58"/>
                    <a:pt x="639" y="1"/>
                    <a:pt x="512" y="1"/>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31"/>
            <p:cNvSpPr/>
            <p:nvPr/>
          </p:nvSpPr>
          <p:spPr>
            <a:xfrm>
              <a:off x="4060075" y="4338325"/>
              <a:ext cx="184575" cy="150325"/>
            </a:xfrm>
            <a:custGeom>
              <a:avLst/>
              <a:gdLst/>
              <a:ahLst/>
              <a:cxnLst/>
              <a:rect l="l" t="t" r="r" b="b"/>
              <a:pathLst>
                <a:path w="7383" h="6013" extrusionOk="0">
                  <a:moveTo>
                    <a:pt x="1224" y="1"/>
                  </a:moveTo>
                  <a:lnTo>
                    <a:pt x="1224" y="1"/>
                  </a:lnTo>
                  <a:cubicBezTo>
                    <a:pt x="0" y="297"/>
                    <a:pt x="426" y="1341"/>
                    <a:pt x="426" y="1341"/>
                  </a:cubicBezTo>
                  <a:lnTo>
                    <a:pt x="4503" y="3666"/>
                  </a:lnTo>
                  <a:cubicBezTo>
                    <a:pt x="4123" y="4684"/>
                    <a:pt x="4187" y="5611"/>
                    <a:pt x="4728" y="5914"/>
                  </a:cubicBezTo>
                  <a:cubicBezTo>
                    <a:pt x="4845" y="5981"/>
                    <a:pt x="4976" y="6013"/>
                    <a:pt x="5117" y="6013"/>
                  </a:cubicBezTo>
                  <a:cubicBezTo>
                    <a:pt x="5764" y="6013"/>
                    <a:pt x="6621" y="5341"/>
                    <a:pt x="7208" y="4304"/>
                  </a:cubicBezTo>
                  <a:cubicBezTo>
                    <a:pt x="7273" y="4194"/>
                    <a:pt x="7331" y="4085"/>
                    <a:pt x="7382" y="3975"/>
                  </a:cubicBezTo>
                  <a:lnTo>
                    <a:pt x="7382" y="3975"/>
                  </a:lnTo>
                  <a:cubicBezTo>
                    <a:pt x="7331" y="4027"/>
                    <a:pt x="6583" y="5128"/>
                    <a:pt x="5843" y="5540"/>
                  </a:cubicBezTo>
                  <a:cubicBezTo>
                    <a:pt x="5888" y="5476"/>
                    <a:pt x="5933" y="5399"/>
                    <a:pt x="5959" y="5321"/>
                  </a:cubicBezTo>
                  <a:cubicBezTo>
                    <a:pt x="6094" y="4954"/>
                    <a:pt x="5952" y="4561"/>
                    <a:pt x="5637" y="4445"/>
                  </a:cubicBezTo>
                  <a:cubicBezTo>
                    <a:pt x="5581" y="4426"/>
                    <a:pt x="5525" y="4417"/>
                    <a:pt x="5468" y="4417"/>
                  </a:cubicBezTo>
                  <a:cubicBezTo>
                    <a:pt x="5206" y="4417"/>
                    <a:pt x="4943" y="4614"/>
                    <a:pt x="4831" y="4916"/>
                  </a:cubicBezTo>
                  <a:cubicBezTo>
                    <a:pt x="4773" y="5083"/>
                    <a:pt x="4767" y="5257"/>
                    <a:pt x="4818" y="5425"/>
                  </a:cubicBezTo>
                  <a:cubicBezTo>
                    <a:pt x="4361" y="4793"/>
                    <a:pt x="4973" y="3383"/>
                    <a:pt x="4973" y="3383"/>
                  </a:cubicBezTo>
                  <a:lnTo>
                    <a:pt x="1469" y="1450"/>
                  </a:lnTo>
                  <a:lnTo>
                    <a:pt x="1276" y="1347"/>
                  </a:lnTo>
                  <a:cubicBezTo>
                    <a:pt x="509" y="838"/>
                    <a:pt x="1224" y="1"/>
                    <a:pt x="1224" y="1"/>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31"/>
            <p:cNvSpPr/>
            <p:nvPr/>
          </p:nvSpPr>
          <p:spPr>
            <a:xfrm>
              <a:off x="4192125" y="4369600"/>
              <a:ext cx="63625" cy="35750"/>
            </a:xfrm>
            <a:custGeom>
              <a:avLst/>
              <a:gdLst/>
              <a:ahLst/>
              <a:cxnLst/>
              <a:rect l="l" t="t" r="r" b="b"/>
              <a:pathLst>
                <a:path w="2545" h="1430" extrusionOk="0">
                  <a:moveTo>
                    <a:pt x="1654" y="0"/>
                  </a:moveTo>
                  <a:cubicBezTo>
                    <a:pt x="1158" y="0"/>
                    <a:pt x="534" y="395"/>
                    <a:pt x="0" y="1049"/>
                  </a:cubicBezTo>
                  <a:cubicBezTo>
                    <a:pt x="90" y="970"/>
                    <a:pt x="906" y="226"/>
                    <a:pt x="1559" y="226"/>
                  </a:cubicBezTo>
                  <a:cubicBezTo>
                    <a:pt x="1750" y="226"/>
                    <a:pt x="1927" y="289"/>
                    <a:pt x="2068" y="450"/>
                  </a:cubicBezTo>
                  <a:cubicBezTo>
                    <a:pt x="2390" y="824"/>
                    <a:pt x="2474" y="1172"/>
                    <a:pt x="2480" y="1429"/>
                  </a:cubicBezTo>
                  <a:cubicBezTo>
                    <a:pt x="2545" y="805"/>
                    <a:pt x="2396" y="302"/>
                    <a:pt x="2036" y="96"/>
                  </a:cubicBezTo>
                  <a:cubicBezTo>
                    <a:pt x="1922" y="31"/>
                    <a:pt x="1793" y="0"/>
                    <a:pt x="1654" y="0"/>
                  </a:cubicBezTo>
                  <a:close/>
                </a:path>
              </a:pathLst>
            </a:custGeom>
            <a:solidFill>
              <a:srgbClr val="F2C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31"/>
            <p:cNvSpPr/>
            <p:nvPr/>
          </p:nvSpPr>
          <p:spPr>
            <a:xfrm>
              <a:off x="3938175" y="4030200"/>
              <a:ext cx="325150" cy="290125"/>
            </a:xfrm>
            <a:custGeom>
              <a:avLst/>
              <a:gdLst/>
              <a:ahLst/>
              <a:cxnLst/>
              <a:rect l="l" t="t" r="r" b="b"/>
              <a:pathLst>
                <a:path w="13006" h="11605" extrusionOk="0">
                  <a:moveTo>
                    <a:pt x="9324" y="0"/>
                  </a:moveTo>
                  <a:cubicBezTo>
                    <a:pt x="9095" y="0"/>
                    <a:pt x="8897" y="63"/>
                    <a:pt x="8748" y="197"/>
                  </a:cubicBezTo>
                  <a:cubicBezTo>
                    <a:pt x="8290" y="596"/>
                    <a:pt x="8419" y="1517"/>
                    <a:pt x="8992" y="2432"/>
                  </a:cubicBezTo>
                  <a:lnTo>
                    <a:pt x="8992" y="2438"/>
                  </a:lnTo>
                  <a:lnTo>
                    <a:pt x="0" y="10432"/>
                  </a:lnTo>
                  <a:lnTo>
                    <a:pt x="1044" y="11604"/>
                  </a:lnTo>
                  <a:lnTo>
                    <a:pt x="6525" y="6728"/>
                  </a:lnTo>
                  <a:lnTo>
                    <a:pt x="6068" y="6606"/>
                  </a:lnTo>
                  <a:lnTo>
                    <a:pt x="6132" y="6535"/>
                  </a:lnTo>
                  <a:lnTo>
                    <a:pt x="9913" y="3076"/>
                  </a:lnTo>
                  <a:cubicBezTo>
                    <a:pt x="9913" y="3076"/>
                    <a:pt x="10843" y="3916"/>
                    <a:pt x="11567" y="3916"/>
                  </a:cubicBezTo>
                  <a:cubicBezTo>
                    <a:pt x="11689" y="3916"/>
                    <a:pt x="11805" y="3892"/>
                    <a:pt x="11910" y="3836"/>
                  </a:cubicBezTo>
                  <a:cubicBezTo>
                    <a:pt x="13005" y="3244"/>
                    <a:pt x="11298" y="1079"/>
                    <a:pt x="11247" y="989"/>
                  </a:cubicBezTo>
                  <a:cubicBezTo>
                    <a:pt x="11028" y="770"/>
                    <a:pt x="10783" y="577"/>
                    <a:pt x="10525" y="409"/>
                  </a:cubicBezTo>
                  <a:lnTo>
                    <a:pt x="10519" y="409"/>
                  </a:lnTo>
                  <a:cubicBezTo>
                    <a:pt x="10397" y="339"/>
                    <a:pt x="10274" y="268"/>
                    <a:pt x="10145" y="210"/>
                  </a:cubicBezTo>
                  <a:cubicBezTo>
                    <a:pt x="9852" y="73"/>
                    <a:pt x="9570" y="0"/>
                    <a:pt x="9324" y="0"/>
                  </a:cubicBezTo>
                  <a:close/>
                </a:path>
              </a:pathLst>
            </a:custGeom>
            <a:solidFill>
              <a:srgbClr val="AC71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31"/>
            <p:cNvSpPr/>
            <p:nvPr/>
          </p:nvSpPr>
          <p:spPr>
            <a:xfrm>
              <a:off x="4209200" y="4073000"/>
              <a:ext cx="18850" cy="20525"/>
            </a:xfrm>
            <a:custGeom>
              <a:avLst/>
              <a:gdLst/>
              <a:ahLst/>
              <a:cxnLst/>
              <a:rect l="l" t="t" r="r" b="b"/>
              <a:pathLst>
                <a:path w="754" h="821" extrusionOk="0">
                  <a:moveTo>
                    <a:pt x="359" y="1"/>
                  </a:moveTo>
                  <a:cubicBezTo>
                    <a:pt x="342" y="1"/>
                    <a:pt x="326" y="2"/>
                    <a:pt x="309" y="5"/>
                  </a:cubicBezTo>
                  <a:cubicBezTo>
                    <a:pt x="116" y="37"/>
                    <a:pt x="0" y="243"/>
                    <a:pt x="39" y="469"/>
                  </a:cubicBezTo>
                  <a:cubicBezTo>
                    <a:pt x="74" y="674"/>
                    <a:pt x="227" y="821"/>
                    <a:pt x="395" y="821"/>
                  </a:cubicBezTo>
                  <a:cubicBezTo>
                    <a:pt x="411" y="821"/>
                    <a:pt x="428" y="820"/>
                    <a:pt x="445" y="817"/>
                  </a:cubicBezTo>
                  <a:cubicBezTo>
                    <a:pt x="631" y="784"/>
                    <a:pt x="754" y="578"/>
                    <a:pt x="715" y="353"/>
                  </a:cubicBezTo>
                  <a:cubicBezTo>
                    <a:pt x="680" y="147"/>
                    <a:pt x="527" y="1"/>
                    <a:pt x="359" y="1"/>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31"/>
            <p:cNvSpPr/>
            <p:nvPr/>
          </p:nvSpPr>
          <p:spPr>
            <a:xfrm>
              <a:off x="4073375" y="4054925"/>
              <a:ext cx="184625" cy="143500"/>
            </a:xfrm>
            <a:custGeom>
              <a:avLst/>
              <a:gdLst/>
              <a:ahLst/>
              <a:cxnLst/>
              <a:rect l="l" t="t" r="r" b="b"/>
              <a:pathLst>
                <a:path w="7385" h="5740" extrusionOk="0">
                  <a:moveTo>
                    <a:pt x="5839" y="0"/>
                  </a:moveTo>
                  <a:lnTo>
                    <a:pt x="5839" y="0"/>
                  </a:lnTo>
                  <a:cubicBezTo>
                    <a:pt x="5878" y="65"/>
                    <a:pt x="6683" y="1127"/>
                    <a:pt x="6831" y="1965"/>
                  </a:cubicBezTo>
                  <a:cubicBezTo>
                    <a:pt x="6786" y="1894"/>
                    <a:pt x="6728" y="1830"/>
                    <a:pt x="6663" y="1778"/>
                  </a:cubicBezTo>
                  <a:cubicBezTo>
                    <a:pt x="6515" y="1660"/>
                    <a:pt x="6341" y="1602"/>
                    <a:pt x="6178" y="1602"/>
                  </a:cubicBezTo>
                  <a:cubicBezTo>
                    <a:pt x="6002" y="1602"/>
                    <a:pt x="5839" y="1670"/>
                    <a:pt x="5736" y="1804"/>
                  </a:cubicBezTo>
                  <a:cubicBezTo>
                    <a:pt x="5530" y="2061"/>
                    <a:pt x="5613" y="2474"/>
                    <a:pt x="5923" y="2712"/>
                  </a:cubicBezTo>
                  <a:cubicBezTo>
                    <a:pt x="6051" y="2821"/>
                    <a:pt x="6219" y="2879"/>
                    <a:pt x="6393" y="2886"/>
                  </a:cubicBezTo>
                  <a:cubicBezTo>
                    <a:pt x="6318" y="2909"/>
                    <a:pt x="6239" y="2920"/>
                    <a:pt x="6157" y="2920"/>
                  </a:cubicBezTo>
                  <a:cubicBezTo>
                    <a:pt x="5433" y="2920"/>
                    <a:pt x="4512" y="2087"/>
                    <a:pt x="4512" y="2087"/>
                  </a:cubicBezTo>
                  <a:lnTo>
                    <a:pt x="1555" y="4786"/>
                  </a:lnTo>
                  <a:lnTo>
                    <a:pt x="1394" y="4934"/>
                  </a:lnTo>
                  <a:cubicBezTo>
                    <a:pt x="1227" y="5063"/>
                    <a:pt x="1069" y="5112"/>
                    <a:pt x="923" y="5112"/>
                  </a:cubicBezTo>
                  <a:cubicBezTo>
                    <a:pt x="436" y="5112"/>
                    <a:pt x="100" y="4554"/>
                    <a:pt x="100" y="4554"/>
                  </a:cubicBezTo>
                  <a:lnTo>
                    <a:pt x="100" y="4554"/>
                  </a:lnTo>
                  <a:cubicBezTo>
                    <a:pt x="0" y="5687"/>
                    <a:pt x="917" y="5740"/>
                    <a:pt x="1090" y="5740"/>
                  </a:cubicBezTo>
                  <a:cubicBezTo>
                    <a:pt x="1108" y="5740"/>
                    <a:pt x="1117" y="5739"/>
                    <a:pt x="1117" y="5739"/>
                  </a:cubicBezTo>
                  <a:lnTo>
                    <a:pt x="4634" y="2615"/>
                  </a:lnTo>
                  <a:cubicBezTo>
                    <a:pt x="5194" y="3076"/>
                    <a:pt x="5783" y="3335"/>
                    <a:pt x="6248" y="3335"/>
                  </a:cubicBezTo>
                  <a:cubicBezTo>
                    <a:pt x="6479" y="3335"/>
                    <a:pt x="6679" y="3272"/>
                    <a:pt x="6831" y="3137"/>
                  </a:cubicBezTo>
                  <a:cubicBezTo>
                    <a:pt x="7385" y="2635"/>
                    <a:pt x="7063" y="1353"/>
                    <a:pt x="6097" y="271"/>
                  </a:cubicBezTo>
                  <a:cubicBezTo>
                    <a:pt x="6013" y="174"/>
                    <a:pt x="5929" y="84"/>
                    <a:pt x="5839" y="0"/>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31"/>
            <p:cNvSpPr/>
            <p:nvPr/>
          </p:nvSpPr>
          <p:spPr>
            <a:xfrm>
              <a:off x="4143475" y="4030025"/>
              <a:ext cx="48350" cy="60825"/>
            </a:xfrm>
            <a:custGeom>
              <a:avLst/>
              <a:gdLst/>
              <a:ahLst/>
              <a:cxnLst/>
              <a:rect l="l" t="t" r="r" b="b"/>
              <a:pathLst>
                <a:path w="1934" h="2433" extrusionOk="0">
                  <a:moveTo>
                    <a:pt x="1112" y="1"/>
                  </a:moveTo>
                  <a:cubicBezTo>
                    <a:pt x="883" y="1"/>
                    <a:pt x="685" y="64"/>
                    <a:pt x="536" y="197"/>
                  </a:cubicBezTo>
                  <a:cubicBezTo>
                    <a:pt x="78" y="603"/>
                    <a:pt x="207" y="1524"/>
                    <a:pt x="780" y="2433"/>
                  </a:cubicBezTo>
                  <a:cubicBezTo>
                    <a:pt x="722" y="2291"/>
                    <a:pt x="1" y="642"/>
                    <a:pt x="877" y="288"/>
                  </a:cubicBezTo>
                  <a:cubicBezTo>
                    <a:pt x="1126" y="186"/>
                    <a:pt x="1344" y="149"/>
                    <a:pt x="1531" y="149"/>
                  </a:cubicBezTo>
                  <a:cubicBezTo>
                    <a:pt x="1687" y="149"/>
                    <a:pt x="1822" y="175"/>
                    <a:pt x="1933" y="210"/>
                  </a:cubicBezTo>
                  <a:cubicBezTo>
                    <a:pt x="1640" y="74"/>
                    <a:pt x="1358" y="1"/>
                    <a:pt x="1112" y="1"/>
                  </a:cubicBezTo>
                  <a:close/>
                </a:path>
              </a:pathLst>
            </a:custGeom>
            <a:solidFill>
              <a:srgbClr val="F2C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31"/>
            <p:cNvSpPr/>
            <p:nvPr/>
          </p:nvSpPr>
          <p:spPr>
            <a:xfrm>
              <a:off x="3816750" y="4293575"/>
              <a:ext cx="108075" cy="299525"/>
            </a:xfrm>
            <a:custGeom>
              <a:avLst/>
              <a:gdLst/>
              <a:ahLst/>
              <a:cxnLst/>
              <a:rect l="l" t="t" r="r" b="b"/>
              <a:pathLst>
                <a:path w="4323" h="11981" extrusionOk="0">
                  <a:moveTo>
                    <a:pt x="3028" y="0"/>
                  </a:moveTo>
                  <a:lnTo>
                    <a:pt x="2191" y="5920"/>
                  </a:lnTo>
                  <a:lnTo>
                    <a:pt x="2191" y="5920"/>
                  </a:lnTo>
                  <a:lnTo>
                    <a:pt x="2538" y="5759"/>
                  </a:lnTo>
                  <a:lnTo>
                    <a:pt x="2538" y="5836"/>
                  </a:lnTo>
                  <a:lnTo>
                    <a:pt x="2010" y="9978"/>
                  </a:lnTo>
                  <a:cubicBezTo>
                    <a:pt x="2010" y="9978"/>
                    <a:pt x="1983" y="9977"/>
                    <a:pt x="1935" y="9977"/>
                  </a:cubicBezTo>
                  <a:cubicBezTo>
                    <a:pt x="1642" y="9977"/>
                    <a:pt x="585" y="10015"/>
                    <a:pt x="374" y="10558"/>
                  </a:cubicBezTo>
                  <a:cubicBezTo>
                    <a:pt x="1" y="11498"/>
                    <a:pt x="2203" y="11942"/>
                    <a:pt x="2281" y="11975"/>
                  </a:cubicBezTo>
                  <a:cubicBezTo>
                    <a:pt x="2360" y="11979"/>
                    <a:pt x="2440" y="11981"/>
                    <a:pt x="2519" y="11981"/>
                  </a:cubicBezTo>
                  <a:cubicBezTo>
                    <a:pt x="2691" y="11981"/>
                    <a:pt x="2863" y="11971"/>
                    <a:pt x="3034" y="11949"/>
                  </a:cubicBezTo>
                  <a:cubicBezTo>
                    <a:pt x="3150" y="11930"/>
                    <a:pt x="3266" y="11910"/>
                    <a:pt x="3376" y="11878"/>
                  </a:cubicBezTo>
                  <a:cubicBezTo>
                    <a:pt x="3865" y="11743"/>
                    <a:pt x="4207" y="11485"/>
                    <a:pt x="4252" y="11150"/>
                  </a:cubicBezTo>
                  <a:cubicBezTo>
                    <a:pt x="4323" y="10661"/>
                    <a:pt x="3756" y="10152"/>
                    <a:pt x="2918" y="9894"/>
                  </a:cubicBezTo>
                  <a:lnTo>
                    <a:pt x="2912" y="9894"/>
                  </a:lnTo>
                  <a:lnTo>
                    <a:pt x="4290" y="187"/>
                  </a:lnTo>
                  <a:lnTo>
                    <a:pt x="3028" y="0"/>
                  </a:lnTo>
                  <a:close/>
                </a:path>
              </a:pathLst>
            </a:custGeom>
            <a:solidFill>
              <a:srgbClr val="AC71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31"/>
            <p:cNvSpPr/>
            <p:nvPr/>
          </p:nvSpPr>
          <p:spPr>
            <a:xfrm>
              <a:off x="3850400" y="4567250"/>
              <a:ext cx="17750" cy="15150"/>
            </a:xfrm>
            <a:custGeom>
              <a:avLst/>
              <a:gdLst/>
              <a:ahLst/>
              <a:cxnLst/>
              <a:rect l="l" t="t" r="r" b="b"/>
              <a:pathLst>
                <a:path w="710" h="606" extrusionOk="0">
                  <a:moveTo>
                    <a:pt x="299" y="0"/>
                  </a:moveTo>
                  <a:cubicBezTo>
                    <a:pt x="220" y="0"/>
                    <a:pt x="146" y="29"/>
                    <a:pt x="97" y="87"/>
                  </a:cubicBezTo>
                  <a:cubicBezTo>
                    <a:pt x="1" y="210"/>
                    <a:pt x="39" y="396"/>
                    <a:pt x="181" y="519"/>
                  </a:cubicBezTo>
                  <a:cubicBezTo>
                    <a:pt x="252" y="577"/>
                    <a:pt x="336" y="606"/>
                    <a:pt x="414" y="606"/>
                  </a:cubicBezTo>
                  <a:cubicBezTo>
                    <a:pt x="492" y="606"/>
                    <a:pt x="564" y="577"/>
                    <a:pt x="613" y="519"/>
                  </a:cubicBezTo>
                  <a:cubicBezTo>
                    <a:pt x="709" y="396"/>
                    <a:pt x="677" y="210"/>
                    <a:pt x="535" y="87"/>
                  </a:cubicBezTo>
                  <a:cubicBezTo>
                    <a:pt x="465" y="29"/>
                    <a:pt x="379" y="0"/>
                    <a:pt x="299" y="0"/>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31"/>
            <p:cNvSpPr/>
            <p:nvPr/>
          </p:nvSpPr>
          <p:spPr>
            <a:xfrm>
              <a:off x="3815150" y="4435825"/>
              <a:ext cx="87775" cy="156975"/>
            </a:xfrm>
            <a:custGeom>
              <a:avLst/>
              <a:gdLst/>
              <a:ahLst/>
              <a:cxnLst/>
              <a:rect l="l" t="t" r="r" b="b"/>
              <a:pathLst>
                <a:path w="3511" h="6279" extrusionOk="0">
                  <a:moveTo>
                    <a:pt x="2820" y="0"/>
                  </a:moveTo>
                  <a:cubicBezTo>
                    <a:pt x="2498" y="0"/>
                    <a:pt x="2255" y="230"/>
                    <a:pt x="2255" y="230"/>
                  </a:cubicBezTo>
                  <a:lnTo>
                    <a:pt x="1720" y="4017"/>
                  </a:lnTo>
                  <a:cubicBezTo>
                    <a:pt x="838" y="4037"/>
                    <a:pt x="148" y="4365"/>
                    <a:pt x="84" y="4855"/>
                  </a:cubicBezTo>
                  <a:cubicBezTo>
                    <a:pt x="0" y="5460"/>
                    <a:pt x="876" y="6085"/>
                    <a:pt x="2048" y="6252"/>
                  </a:cubicBezTo>
                  <a:cubicBezTo>
                    <a:pt x="2152" y="6265"/>
                    <a:pt x="2248" y="6272"/>
                    <a:pt x="2351" y="6278"/>
                  </a:cubicBezTo>
                  <a:cubicBezTo>
                    <a:pt x="2293" y="6259"/>
                    <a:pt x="1230" y="6027"/>
                    <a:pt x="696" y="5583"/>
                  </a:cubicBezTo>
                  <a:lnTo>
                    <a:pt x="696" y="5583"/>
                  </a:lnTo>
                  <a:cubicBezTo>
                    <a:pt x="754" y="5598"/>
                    <a:pt x="808" y="5610"/>
                    <a:pt x="865" y="5610"/>
                  </a:cubicBezTo>
                  <a:cubicBezTo>
                    <a:pt x="877" y="5610"/>
                    <a:pt x="889" y="5609"/>
                    <a:pt x="902" y="5608"/>
                  </a:cubicBezTo>
                  <a:cubicBezTo>
                    <a:pt x="1224" y="5602"/>
                    <a:pt x="1475" y="5376"/>
                    <a:pt x="1462" y="5106"/>
                  </a:cubicBezTo>
                  <a:cubicBezTo>
                    <a:pt x="1456" y="4843"/>
                    <a:pt x="1207" y="4642"/>
                    <a:pt x="898" y="4642"/>
                  </a:cubicBezTo>
                  <a:cubicBezTo>
                    <a:pt x="889" y="4642"/>
                    <a:pt x="879" y="4642"/>
                    <a:pt x="870" y="4642"/>
                  </a:cubicBezTo>
                  <a:cubicBezTo>
                    <a:pt x="728" y="4642"/>
                    <a:pt x="593" y="4694"/>
                    <a:pt x="483" y="4777"/>
                  </a:cubicBezTo>
                  <a:cubicBezTo>
                    <a:pt x="776" y="4310"/>
                    <a:pt x="1772" y="4281"/>
                    <a:pt x="2019" y="4281"/>
                  </a:cubicBezTo>
                  <a:cubicBezTo>
                    <a:pt x="2054" y="4281"/>
                    <a:pt x="2074" y="4281"/>
                    <a:pt x="2074" y="4281"/>
                  </a:cubicBezTo>
                  <a:lnTo>
                    <a:pt x="2486" y="1054"/>
                  </a:lnTo>
                  <a:lnTo>
                    <a:pt x="2512" y="874"/>
                  </a:lnTo>
                  <a:cubicBezTo>
                    <a:pt x="2595" y="464"/>
                    <a:pt x="2897" y="373"/>
                    <a:pt x="3147" y="373"/>
                  </a:cubicBezTo>
                  <a:cubicBezTo>
                    <a:pt x="3345" y="373"/>
                    <a:pt x="3511" y="429"/>
                    <a:pt x="3511" y="429"/>
                  </a:cubicBezTo>
                  <a:cubicBezTo>
                    <a:pt x="3278" y="100"/>
                    <a:pt x="3032" y="0"/>
                    <a:pt x="2820" y="0"/>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31"/>
            <p:cNvSpPr/>
            <p:nvPr/>
          </p:nvSpPr>
          <p:spPr>
            <a:xfrm>
              <a:off x="3889850" y="4540750"/>
              <a:ext cx="35775" cy="49800"/>
            </a:xfrm>
            <a:custGeom>
              <a:avLst/>
              <a:gdLst/>
              <a:ahLst/>
              <a:cxnLst/>
              <a:rect l="l" t="t" r="r" b="b"/>
              <a:pathLst>
                <a:path w="1431" h="1992" extrusionOk="0">
                  <a:moveTo>
                    <a:pt x="1" y="1"/>
                  </a:moveTo>
                  <a:cubicBezTo>
                    <a:pt x="110" y="59"/>
                    <a:pt x="1431" y="703"/>
                    <a:pt x="1070" y="1386"/>
                  </a:cubicBezTo>
                  <a:cubicBezTo>
                    <a:pt x="890" y="1740"/>
                    <a:pt x="651" y="1914"/>
                    <a:pt x="458" y="1991"/>
                  </a:cubicBezTo>
                  <a:cubicBezTo>
                    <a:pt x="948" y="1856"/>
                    <a:pt x="1283" y="1592"/>
                    <a:pt x="1328" y="1257"/>
                  </a:cubicBezTo>
                  <a:cubicBezTo>
                    <a:pt x="1399" y="767"/>
                    <a:pt x="838" y="265"/>
                    <a:pt x="1" y="1"/>
                  </a:cubicBezTo>
                  <a:close/>
                </a:path>
              </a:pathLst>
            </a:custGeom>
            <a:solidFill>
              <a:srgbClr val="F2C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31"/>
            <p:cNvSpPr/>
            <p:nvPr/>
          </p:nvSpPr>
          <p:spPr>
            <a:xfrm>
              <a:off x="3950400" y="4358775"/>
              <a:ext cx="121300" cy="174050"/>
            </a:xfrm>
            <a:custGeom>
              <a:avLst/>
              <a:gdLst/>
              <a:ahLst/>
              <a:cxnLst/>
              <a:rect l="l" t="t" r="r" b="b"/>
              <a:pathLst>
                <a:path w="4852" h="6962" extrusionOk="0">
                  <a:moveTo>
                    <a:pt x="697" y="1"/>
                  </a:moveTo>
                  <a:lnTo>
                    <a:pt x="1" y="375"/>
                  </a:lnTo>
                  <a:lnTo>
                    <a:pt x="1772" y="3673"/>
                  </a:lnTo>
                  <a:lnTo>
                    <a:pt x="1882" y="3460"/>
                  </a:lnTo>
                  <a:lnTo>
                    <a:pt x="1914" y="3499"/>
                  </a:lnTo>
                  <a:lnTo>
                    <a:pt x="3183" y="5785"/>
                  </a:lnTo>
                  <a:cubicBezTo>
                    <a:pt x="3183" y="5785"/>
                    <a:pt x="2461" y="6275"/>
                    <a:pt x="2571" y="6681"/>
                  </a:cubicBezTo>
                  <a:cubicBezTo>
                    <a:pt x="2626" y="6891"/>
                    <a:pt x="2810" y="6962"/>
                    <a:pt x="3032" y="6962"/>
                  </a:cubicBezTo>
                  <a:cubicBezTo>
                    <a:pt x="3459" y="6962"/>
                    <a:pt x="4025" y="6700"/>
                    <a:pt x="4059" y="6687"/>
                  </a:cubicBezTo>
                  <a:cubicBezTo>
                    <a:pt x="4194" y="6603"/>
                    <a:pt x="4317" y="6507"/>
                    <a:pt x="4432" y="6397"/>
                  </a:cubicBezTo>
                  <a:cubicBezTo>
                    <a:pt x="4484" y="6346"/>
                    <a:pt x="4536" y="6288"/>
                    <a:pt x="4581" y="6236"/>
                  </a:cubicBezTo>
                  <a:cubicBezTo>
                    <a:pt x="4774" y="5985"/>
                    <a:pt x="4851" y="5727"/>
                    <a:pt x="4748" y="5540"/>
                  </a:cubicBezTo>
                  <a:cubicBezTo>
                    <a:pt x="4659" y="5378"/>
                    <a:pt x="4453" y="5294"/>
                    <a:pt x="4190" y="5294"/>
                  </a:cubicBezTo>
                  <a:cubicBezTo>
                    <a:pt x="4015" y="5294"/>
                    <a:pt x="3816" y="5331"/>
                    <a:pt x="3608" y="5405"/>
                  </a:cubicBezTo>
                  <a:lnTo>
                    <a:pt x="697" y="1"/>
                  </a:lnTo>
                  <a:close/>
                </a:path>
              </a:pathLst>
            </a:custGeom>
            <a:solidFill>
              <a:srgbClr val="AC71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31"/>
            <p:cNvSpPr/>
            <p:nvPr/>
          </p:nvSpPr>
          <p:spPr>
            <a:xfrm>
              <a:off x="4033025" y="4517825"/>
              <a:ext cx="10400" cy="8825"/>
            </a:xfrm>
            <a:custGeom>
              <a:avLst/>
              <a:gdLst/>
              <a:ahLst/>
              <a:cxnLst/>
              <a:rect l="l" t="t" r="r" b="b"/>
              <a:pathLst>
                <a:path w="416" h="353" extrusionOk="0">
                  <a:moveTo>
                    <a:pt x="227" y="0"/>
                  </a:moveTo>
                  <a:cubicBezTo>
                    <a:pt x="192" y="0"/>
                    <a:pt x="155" y="11"/>
                    <a:pt x="123" y="35"/>
                  </a:cubicBezTo>
                  <a:cubicBezTo>
                    <a:pt x="0" y="125"/>
                    <a:pt x="39" y="319"/>
                    <a:pt x="187" y="351"/>
                  </a:cubicBezTo>
                  <a:cubicBezTo>
                    <a:pt x="195" y="352"/>
                    <a:pt x="203" y="352"/>
                    <a:pt x="211" y="352"/>
                  </a:cubicBezTo>
                  <a:cubicBezTo>
                    <a:pt x="305" y="352"/>
                    <a:pt x="388" y="285"/>
                    <a:pt x="406" y="190"/>
                  </a:cubicBezTo>
                  <a:cubicBezTo>
                    <a:pt x="415" y="81"/>
                    <a:pt x="325" y="0"/>
                    <a:pt x="227" y="0"/>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31"/>
            <p:cNvSpPr/>
            <p:nvPr/>
          </p:nvSpPr>
          <p:spPr>
            <a:xfrm>
              <a:off x="3994700" y="4440325"/>
              <a:ext cx="57175" cy="94850"/>
            </a:xfrm>
            <a:custGeom>
              <a:avLst/>
              <a:gdLst/>
              <a:ahLst/>
              <a:cxnLst/>
              <a:rect l="l" t="t" r="r" b="b"/>
              <a:pathLst>
                <a:path w="2287" h="3794" extrusionOk="0">
                  <a:moveTo>
                    <a:pt x="467" y="1"/>
                  </a:moveTo>
                  <a:cubicBezTo>
                    <a:pt x="70" y="1"/>
                    <a:pt x="0" y="411"/>
                    <a:pt x="0" y="411"/>
                  </a:cubicBezTo>
                  <a:lnTo>
                    <a:pt x="1134" y="2517"/>
                  </a:lnTo>
                  <a:cubicBezTo>
                    <a:pt x="696" y="2852"/>
                    <a:pt x="470" y="3270"/>
                    <a:pt x="619" y="3547"/>
                  </a:cubicBezTo>
                  <a:cubicBezTo>
                    <a:pt x="707" y="3711"/>
                    <a:pt x="913" y="3793"/>
                    <a:pt x="1177" y="3793"/>
                  </a:cubicBezTo>
                  <a:cubicBezTo>
                    <a:pt x="1453" y="3793"/>
                    <a:pt x="1793" y="3703"/>
                    <a:pt x="2126" y="3522"/>
                  </a:cubicBezTo>
                  <a:cubicBezTo>
                    <a:pt x="2184" y="3489"/>
                    <a:pt x="2235" y="3457"/>
                    <a:pt x="2287" y="3425"/>
                  </a:cubicBezTo>
                  <a:lnTo>
                    <a:pt x="2287" y="3425"/>
                  </a:lnTo>
                  <a:cubicBezTo>
                    <a:pt x="2256" y="3437"/>
                    <a:pt x="1672" y="3690"/>
                    <a:pt x="1244" y="3690"/>
                  </a:cubicBezTo>
                  <a:cubicBezTo>
                    <a:pt x="1228" y="3690"/>
                    <a:pt x="1213" y="3690"/>
                    <a:pt x="1198" y="3689"/>
                  </a:cubicBezTo>
                  <a:cubicBezTo>
                    <a:pt x="1237" y="3670"/>
                    <a:pt x="1276" y="3650"/>
                    <a:pt x="1314" y="3625"/>
                  </a:cubicBezTo>
                  <a:cubicBezTo>
                    <a:pt x="1469" y="3502"/>
                    <a:pt x="1514" y="3296"/>
                    <a:pt x="1411" y="3161"/>
                  </a:cubicBezTo>
                  <a:cubicBezTo>
                    <a:pt x="1357" y="3094"/>
                    <a:pt x="1274" y="3060"/>
                    <a:pt x="1184" y="3060"/>
                  </a:cubicBezTo>
                  <a:cubicBezTo>
                    <a:pt x="1101" y="3060"/>
                    <a:pt x="1012" y="3089"/>
                    <a:pt x="934" y="3148"/>
                  </a:cubicBezTo>
                  <a:cubicBezTo>
                    <a:pt x="863" y="3200"/>
                    <a:pt x="818" y="3277"/>
                    <a:pt x="792" y="3361"/>
                  </a:cubicBezTo>
                  <a:cubicBezTo>
                    <a:pt x="767" y="2968"/>
                    <a:pt x="1411" y="2523"/>
                    <a:pt x="1411" y="2523"/>
                  </a:cubicBezTo>
                  <a:lnTo>
                    <a:pt x="419" y="739"/>
                  </a:lnTo>
                  <a:lnTo>
                    <a:pt x="367" y="642"/>
                  </a:lnTo>
                  <a:cubicBezTo>
                    <a:pt x="174" y="211"/>
                    <a:pt x="709" y="43"/>
                    <a:pt x="709" y="43"/>
                  </a:cubicBezTo>
                  <a:cubicBezTo>
                    <a:pt x="617" y="13"/>
                    <a:pt x="537" y="1"/>
                    <a:pt x="467" y="1"/>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31"/>
            <p:cNvSpPr/>
            <p:nvPr/>
          </p:nvSpPr>
          <p:spPr>
            <a:xfrm>
              <a:off x="4040750" y="4491150"/>
              <a:ext cx="30950" cy="23550"/>
            </a:xfrm>
            <a:custGeom>
              <a:avLst/>
              <a:gdLst/>
              <a:ahLst/>
              <a:cxnLst/>
              <a:rect l="l" t="t" r="r" b="b"/>
              <a:pathLst>
                <a:path w="1238" h="942" extrusionOk="0">
                  <a:moveTo>
                    <a:pt x="577" y="1"/>
                  </a:moveTo>
                  <a:cubicBezTo>
                    <a:pt x="404" y="1"/>
                    <a:pt x="206" y="35"/>
                    <a:pt x="0" y="104"/>
                  </a:cubicBezTo>
                  <a:cubicBezTo>
                    <a:pt x="33" y="98"/>
                    <a:pt x="208" y="67"/>
                    <a:pt x="406" y="67"/>
                  </a:cubicBezTo>
                  <a:cubicBezTo>
                    <a:pt x="685" y="67"/>
                    <a:pt x="1009" y="128"/>
                    <a:pt x="1050" y="407"/>
                  </a:cubicBezTo>
                  <a:cubicBezTo>
                    <a:pt x="1089" y="587"/>
                    <a:pt x="1057" y="774"/>
                    <a:pt x="967" y="941"/>
                  </a:cubicBezTo>
                  <a:cubicBezTo>
                    <a:pt x="1166" y="690"/>
                    <a:pt x="1237" y="432"/>
                    <a:pt x="1134" y="245"/>
                  </a:cubicBezTo>
                  <a:cubicBezTo>
                    <a:pt x="1048" y="82"/>
                    <a:pt x="842" y="1"/>
                    <a:pt x="577" y="1"/>
                  </a:cubicBezTo>
                  <a:close/>
                </a:path>
              </a:pathLst>
            </a:custGeom>
            <a:solidFill>
              <a:srgbClr val="F2C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31"/>
            <p:cNvSpPr/>
            <p:nvPr/>
          </p:nvSpPr>
          <p:spPr>
            <a:xfrm>
              <a:off x="4042025" y="4241875"/>
              <a:ext cx="187325" cy="67300"/>
            </a:xfrm>
            <a:custGeom>
              <a:avLst/>
              <a:gdLst/>
              <a:ahLst/>
              <a:cxnLst/>
              <a:rect l="l" t="t" r="r" b="b"/>
              <a:pathLst>
                <a:path w="7493" h="2692" extrusionOk="0">
                  <a:moveTo>
                    <a:pt x="136" y="1"/>
                  </a:moveTo>
                  <a:lnTo>
                    <a:pt x="1" y="786"/>
                  </a:lnTo>
                  <a:lnTo>
                    <a:pt x="3685" y="1431"/>
                  </a:lnTo>
                  <a:lnTo>
                    <a:pt x="3589" y="1212"/>
                  </a:lnTo>
                  <a:lnTo>
                    <a:pt x="3634" y="1212"/>
                  </a:lnTo>
                  <a:lnTo>
                    <a:pt x="6217" y="1624"/>
                  </a:lnTo>
                  <a:cubicBezTo>
                    <a:pt x="6217" y="1624"/>
                    <a:pt x="6159" y="2493"/>
                    <a:pt x="6545" y="2661"/>
                  </a:cubicBezTo>
                  <a:cubicBezTo>
                    <a:pt x="6595" y="2682"/>
                    <a:pt x="6642" y="2692"/>
                    <a:pt x="6688" y="2692"/>
                  </a:cubicBezTo>
                  <a:cubicBezTo>
                    <a:pt x="7184" y="2692"/>
                    <a:pt x="7455" y="1542"/>
                    <a:pt x="7473" y="1495"/>
                  </a:cubicBezTo>
                  <a:cubicBezTo>
                    <a:pt x="7492" y="1340"/>
                    <a:pt x="7492" y="1179"/>
                    <a:pt x="7473" y="1025"/>
                  </a:cubicBezTo>
                  <a:cubicBezTo>
                    <a:pt x="7466" y="954"/>
                    <a:pt x="7454" y="877"/>
                    <a:pt x="7434" y="812"/>
                  </a:cubicBezTo>
                  <a:cubicBezTo>
                    <a:pt x="7363" y="503"/>
                    <a:pt x="7202" y="284"/>
                    <a:pt x="6996" y="245"/>
                  </a:cubicBezTo>
                  <a:cubicBezTo>
                    <a:pt x="6976" y="242"/>
                    <a:pt x="6956" y="240"/>
                    <a:pt x="6935" y="240"/>
                  </a:cubicBezTo>
                  <a:cubicBezTo>
                    <a:pt x="6650" y="240"/>
                    <a:pt x="6353" y="570"/>
                    <a:pt x="6185" y="1050"/>
                  </a:cubicBezTo>
                  <a:lnTo>
                    <a:pt x="136" y="1"/>
                  </a:lnTo>
                  <a:close/>
                </a:path>
              </a:pathLst>
            </a:custGeom>
            <a:solidFill>
              <a:srgbClr val="AC71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31"/>
            <p:cNvSpPr/>
            <p:nvPr/>
          </p:nvSpPr>
          <p:spPr>
            <a:xfrm>
              <a:off x="4213250" y="4282900"/>
              <a:ext cx="9325" cy="8950"/>
            </a:xfrm>
            <a:custGeom>
              <a:avLst/>
              <a:gdLst/>
              <a:ahLst/>
              <a:cxnLst/>
              <a:rect l="l" t="t" r="r" b="b"/>
              <a:pathLst>
                <a:path w="373" h="358" extrusionOk="0">
                  <a:moveTo>
                    <a:pt x="182" y="0"/>
                  </a:moveTo>
                  <a:cubicBezTo>
                    <a:pt x="93" y="0"/>
                    <a:pt x="10" y="70"/>
                    <a:pt x="6" y="176"/>
                  </a:cubicBezTo>
                  <a:cubicBezTo>
                    <a:pt x="1" y="282"/>
                    <a:pt x="88" y="358"/>
                    <a:pt x="183" y="358"/>
                  </a:cubicBezTo>
                  <a:cubicBezTo>
                    <a:pt x="221" y="358"/>
                    <a:pt x="260" y="345"/>
                    <a:pt x="295" y="318"/>
                  </a:cubicBezTo>
                  <a:cubicBezTo>
                    <a:pt x="366" y="247"/>
                    <a:pt x="373" y="124"/>
                    <a:pt x="302" y="47"/>
                  </a:cubicBezTo>
                  <a:cubicBezTo>
                    <a:pt x="265" y="15"/>
                    <a:pt x="223" y="0"/>
                    <a:pt x="182" y="0"/>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31"/>
            <p:cNvSpPr/>
            <p:nvPr/>
          </p:nvSpPr>
          <p:spPr>
            <a:xfrm>
              <a:off x="4124650" y="4257975"/>
              <a:ext cx="104200" cy="56200"/>
            </a:xfrm>
            <a:custGeom>
              <a:avLst/>
              <a:gdLst/>
              <a:ahLst/>
              <a:cxnLst/>
              <a:rect l="l" t="t" r="r" b="b"/>
              <a:pathLst>
                <a:path w="4168" h="2248" extrusionOk="0">
                  <a:moveTo>
                    <a:pt x="535" y="1"/>
                  </a:moveTo>
                  <a:lnTo>
                    <a:pt x="535" y="1"/>
                  </a:lnTo>
                  <a:cubicBezTo>
                    <a:pt x="0" y="355"/>
                    <a:pt x="380" y="787"/>
                    <a:pt x="380" y="787"/>
                  </a:cubicBezTo>
                  <a:lnTo>
                    <a:pt x="2738" y="1199"/>
                  </a:lnTo>
                  <a:cubicBezTo>
                    <a:pt x="2731" y="1753"/>
                    <a:pt x="2925" y="2184"/>
                    <a:pt x="3227" y="2242"/>
                  </a:cubicBezTo>
                  <a:cubicBezTo>
                    <a:pt x="3248" y="2246"/>
                    <a:pt x="3269" y="2247"/>
                    <a:pt x="3289" y="2247"/>
                  </a:cubicBezTo>
                  <a:cubicBezTo>
                    <a:pt x="3651" y="2247"/>
                    <a:pt x="4020" y="1726"/>
                    <a:pt x="4142" y="1038"/>
                  </a:cubicBezTo>
                  <a:cubicBezTo>
                    <a:pt x="4155" y="973"/>
                    <a:pt x="4161" y="915"/>
                    <a:pt x="4168" y="851"/>
                  </a:cubicBezTo>
                  <a:lnTo>
                    <a:pt x="4168" y="851"/>
                  </a:lnTo>
                  <a:cubicBezTo>
                    <a:pt x="4155" y="890"/>
                    <a:pt x="3988" y="1547"/>
                    <a:pt x="3698" y="1869"/>
                  </a:cubicBezTo>
                  <a:cubicBezTo>
                    <a:pt x="3711" y="1830"/>
                    <a:pt x="3717" y="1785"/>
                    <a:pt x="3717" y="1746"/>
                  </a:cubicBezTo>
                  <a:cubicBezTo>
                    <a:pt x="3717" y="1540"/>
                    <a:pt x="3582" y="1379"/>
                    <a:pt x="3414" y="1379"/>
                  </a:cubicBezTo>
                  <a:cubicBezTo>
                    <a:pt x="3247" y="1379"/>
                    <a:pt x="3112" y="1540"/>
                    <a:pt x="3112" y="1746"/>
                  </a:cubicBezTo>
                  <a:cubicBezTo>
                    <a:pt x="3112" y="1830"/>
                    <a:pt x="3137" y="1914"/>
                    <a:pt x="3189" y="1985"/>
                  </a:cubicBezTo>
                  <a:cubicBezTo>
                    <a:pt x="2860" y="1766"/>
                    <a:pt x="2912" y="980"/>
                    <a:pt x="2912" y="980"/>
                  </a:cubicBezTo>
                  <a:lnTo>
                    <a:pt x="902" y="658"/>
                  </a:lnTo>
                  <a:lnTo>
                    <a:pt x="793" y="638"/>
                  </a:lnTo>
                  <a:cubicBezTo>
                    <a:pt x="335" y="529"/>
                    <a:pt x="535" y="1"/>
                    <a:pt x="535" y="1"/>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31"/>
            <p:cNvSpPr/>
            <p:nvPr/>
          </p:nvSpPr>
          <p:spPr>
            <a:xfrm>
              <a:off x="4196625" y="4247875"/>
              <a:ext cx="31275" cy="20275"/>
            </a:xfrm>
            <a:custGeom>
              <a:avLst/>
              <a:gdLst/>
              <a:ahLst/>
              <a:cxnLst/>
              <a:rect l="l" t="t" r="r" b="b"/>
              <a:pathLst>
                <a:path w="1251" h="811" extrusionOk="0">
                  <a:moveTo>
                    <a:pt x="751" y="0"/>
                  </a:moveTo>
                  <a:cubicBezTo>
                    <a:pt x="466" y="0"/>
                    <a:pt x="169" y="330"/>
                    <a:pt x="1" y="810"/>
                  </a:cubicBezTo>
                  <a:cubicBezTo>
                    <a:pt x="29" y="754"/>
                    <a:pt x="363" y="125"/>
                    <a:pt x="727" y="125"/>
                  </a:cubicBezTo>
                  <a:cubicBezTo>
                    <a:pt x="779" y="125"/>
                    <a:pt x="831" y="138"/>
                    <a:pt x="883" y="166"/>
                  </a:cubicBezTo>
                  <a:cubicBezTo>
                    <a:pt x="1051" y="250"/>
                    <a:pt x="1179" y="392"/>
                    <a:pt x="1250" y="566"/>
                  </a:cubicBezTo>
                  <a:cubicBezTo>
                    <a:pt x="1179" y="257"/>
                    <a:pt x="1018" y="44"/>
                    <a:pt x="812" y="5"/>
                  </a:cubicBezTo>
                  <a:cubicBezTo>
                    <a:pt x="792" y="2"/>
                    <a:pt x="772" y="0"/>
                    <a:pt x="751" y="0"/>
                  </a:cubicBezTo>
                  <a:close/>
                </a:path>
              </a:pathLst>
            </a:custGeom>
            <a:solidFill>
              <a:srgbClr val="F2C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31"/>
            <p:cNvSpPr/>
            <p:nvPr/>
          </p:nvSpPr>
          <p:spPr>
            <a:xfrm>
              <a:off x="3634450" y="4091550"/>
              <a:ext cx="226300" cy="136975"/>
            </a:xfrm>
            <a:custGeom>
              <a:avLst/>
              <a:gdLst/>
              <a:ahLst/>
              <a:cxnLst/>
              <a:rect l="l" t="t" r="r" b="b"/>
              <a:pathLst>
                <a:path w="9052" h="5479" extrusionOk="0">
                  <a:moveTo>
                    <a:pt x="1444" y="0"/>
                  </a:moveTo>
                  <a:cubicBezTo>
                    <a:pt x="869" y="0"/>
                    <a:pt x="234" y="1158"/>
                    <a:pt x="201" y="1208"/>
                  </a:cubicBezTo>
                  <a:cubicBezTo>
                    <a:pt x="123" y="1395"/>
                    <a:pt x="72" y="1582"/>
                    <a:pt x="40" y="1782"/>
                  </a:cubicBezTo>
                  <a:cubicBezTo>
                    <a:pt x="20" y="1872"/>
                    <a:pt x="14" y="1962"/>
                    <a:pt x="7" y="2052"/>
                  </a:cubicBezTo>
                  <a:cubicBezTo>
                    <a:pt x="1" y="2458"/>
                    <a:pt x="117" y="2774"/>
                    <a:pt x="355" y="2883"/>
                  </a:cubicBezTo>
                  <a:cubicBezTo>
                    <a:pt x="421" y="2914"/>
                    <a:pt x="492" y="2929"/>
                    <a:pt x="567" y="2929"/>
                  </a:cubicBezTo>
                  <a:cubicBezTo>
                    <a:pt x="896" y="2929"/>
                    <a:pt x="1298" y="2642"/>
                    <a:pt x="1618" y="2175"/>
                  </a:cubicBezTo>
                  <a:lnTo>
                    <a:pt x="8613" y="5479"/>
                  </a:lnTo>
                  <a:lnTo>
                    <a:pt x="9051" y="4564"/>
                  </a:lnTo>
                  <a:lnTo>
                    <a:pt x="4780" y="2555"/>
                  </a:lnTo>
                  <a:lnTo>
                    <a:pt x="4826" y="2851"/>
                  </a:lnTo>
                  <a:lnTo>
                    <a:pt x="4768" y="2838"/>
                  </a:lnTo>
                  <a:lnTo>
                    <a:pt x="1766" y="1466"/>
                  </a:lnTo>
                  <a:cubicBezTo>
                    <a:pt x="1766" y="1466"/>
                    <a:pt x="2127" y="429"/>
                    <a:pt x="1714" y="100"/>
                  </a:cubicBezTo>
                  <a:cubicBezTo>
                    <a:pt x="1628" y="31"/>
                    <a:pt x="1536" y="0"/>
                    <a:pt x="1444" y="0"/>
                  </a:cubicBezTo>
                  <a:close/>
                </a:path>
              </a:pathLst>
            </a:custGeom>
            <a:solidFill>
              <a:srgbClr val="AC71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31"/>
            <p:cNvSpPr/>
            <p:nvPr/>
          </p:nvSpPr>
          <p:spPr>
            <a:xfrm>
              <a:off x="3649275" y="4109900"/>
              <a:ext cx="12825" cy="11250"/>
            </a:xfrm>
            <a:custGeom>
              <a:avLst/>
              <a:gdLst/>
              <a:ahLst/>
              <a:cxnLst/>
              <a:rect l="l" t="t" r="r" b="b"/>
              <a:pathLst>
                <a:path w="513" h="450" extrusionOk="0">
                  <a:moveTo>
                    <a:pt x="245" y="0"/>
                  </a:moveTo>
                  <a:cubicBezTo>
                    <a:pt x="218" y="0"/>
                    <a:pt x="190" y="6"/>
                    <a:pt x="162" y="17"/>
                  </a:cubicBezTo>
                  <a:cubicBezTo>
                    <a:pt x="46" y="81"/>
                    <a:pt x="1" y="230"/>
                    <a:pt x="65" y="346"/>
                  </a:cubicBezTo>
                  <a:cubicBezTo>
                    <a:pt x="110" y="416"/>
                    <a:pt x="182" y="450"/>
                    <a:pt x="252" y="450"/>
                  </a:cubicBezTo>
                  <a:cubicBezTo>
                    <a:pt x="343" y="450"/>
                    <a:pt x="432" y="395"/>
                    <a:pt x="464" y="294"/>
                  </a:cubicBezTo>
                  <a:cubicBezTo>
                    <a:pt x="513" y="143"/>
                    <a:pt x="389" y="0"/>
                    <a:pt x="245" y="0"/>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31"/>
            <p:cNvSpPr/>
            <p:nvPr/>
          </p:nvSpPr>
          <p:spPr>
            <a:xfrm>
              <a:off x="3639625" y="4086000"/>
              <a:ext cx="122550" cy="91800"/>
            </a:xfrm>
            <a:custGeom>
              <a:avLst/>
              <a:gdLst/>
              <a:ahLst/>
              <a:cxnLst/>
              <a:rect l="l" t="t" r="r" b="b"/>
              <a:pathLst>
                <a:path w="4902" h="3672" extrusionOk="0">
                  <a:moveTo>
                    <a:pt x="1396" y="0"/>
                  </a:moveTo>
                  <a:cubicBezTo>
                    <a:pt x="972" y="0"/>
                    <a:pt x="431" y="486"/>
                    <a:pt x="90" y="1205"/>
                  </a:cubicBezTo>
                  <a:cubicBezTo>
                    <a:pt x="58" y="1276"/>
                    <a:pt x="26" y="1347"/>
                    <a:pt x="0" y="1424"/>
                  </a:cubicBezTo>
                  <a:cubicBezTo>
                    <a:pt x="19" y="1385"/>
                    <a:pt x="451" y="638"/>
                    <a:pt x="908" y="342"/>
                  </a:cubicBezTo>
                  <a:lnTo>
                    <a:pt x="908" y="342"/>
                  </a:lnTo>
                  <a:cubicBezTo>
                    <a:pt x="876" y="387"/>
                    <a:pt x="857" y="432"/>
                    <a:pt x="844" y="490"/>
                  </a:cubicBezTo>
                  <a:cubicBezTo>
                    <a:pt x="773" y="735"/>
                    <a:pt x="889" y="973"/>
                    <a:pt x="1089" y="1031"/>
                  </a:cubicBezTo>
                  <a:cubicBezTo>
                    <a:pt x="1118" y="1039"/>
                    <a:pt x="1148" y="1043"/>
                    <a:pt x="1177" y="1043"/>
                  </a:cubicBezTo>
                  <a:cubicBezTo>
                    <a:pt x="1354" y="1043"/>
                    <a:pt x="1523" y="900"/>
                    <a:pt x="1578" y="690"/>
                  </a:cubicBezTo>
                  <a:cubicBezTo>
                    <a:pt x="1610" y="587"/>
                    <a:pt x="1604" y="471"/>
                    <a:pt x="1565" y="368"/>
                  </a:cubicBezTo>
                  <a:lnTo>
                    <a:pt x="1565" y="368"/>
                  </a:lnTo>
                  <a:cubicBezTo>
                    <a:pt x="1887" y="748"/>
                    <a:pt x="1565" y="1682"/>
                    <a:pt x="1565" y="1682"/>
                  </a:cubicBezTo>
                  <a:lnTo>
                    <a:pt x="3904" y="2751"/>
                  </a:lnTo>
                  <a:lnTo>
                    <a:pt x="4032" y="2809"/>
                  </a:lnTo>
                  <a:cubicBezTo>
                    <a:pt x="4554" y="3099"/>
                    <a:pt x="4135" y="3672"/>
                    <a:pt x="4135" y="3672"/>
                  </a:cubicBezTo>
                  <a:cubicBezTo>
                    <a:pt x="4902" y="3421"/>
                    <a:pt x="4580" y="2770"/>
                    <a:pt x="4580" y="2770"/>
                  </a:cubicBezTo>
                  <a:lnTo>
                    <a:pt x="1842" y="1482"/>
                  </a:lnTo>
                  <a:cubicBezTo>
                    <a:pt x="2036" y="812"/>
                    <a:pt x="1952" y="219"/>
                    <a:pt x="1604" y="45"/>
                  </a:cubicBezTo>
                  <a:cubicBezTo>
                    <a:pt x="1539" y="15"/>
                    <a:pt x="1469" y="0"/>
                    <a:pt x="1396" y="0"/>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31"/>
            <p:cNvSpPr/>
            <p:nvPr/>
          </p:nvSpPr>
          <p:spPr>
            <a:xfrm>
              <a:off x="3634450" y="4142850"/>
              <a:ext cx="40450" cy="22000"/>
            </a:xfrm>
            <a:custGeom>
              <a:avLst/>
              <a:gdLst/>
              <a:ahLst/>
              <a:cxnLst/>
              <a:rect l="l" t="t" r="r" b="b"/>
              <a:pathLst>
                <a:path w="1618" h="880" extrusionOk="0">
                  <a:moveTo>
                    <a:pt x="14" y="0"/>
                  </a:moveTo>
                  <a:lnTo>
                    <a:pt x="14" y="0"/>
                  </a:lnTo>
                  <a:cubicBezTo>
                    <a:pt x="1" y="406"/>
                    <a:pt x="117" y="715"/>
                    <a:pt x="362" y="831"/>
                  </a:cubicBezTo>
                  <a:cubicBezTo>
                    <a:pt x="427" y="864"/>
                    <a:pt x="498" y="879"/>
                    <a:pt x="574" y="879"/>
                  </a:cubicBezTo>
                  <a:cubicBezTo>
                    <a:pt x="899" y="879"/>
                    <a:pt x="1299" y="588"/>
                    <a:pt x="1618" y="123"/>
                  </a:cubicBezTo>
                  <a:lnTo>
                    <a:pt x="1618" y="123"/>
                  </a:lnTo>
                  <a:cubicBezTo>
                    <a:pt x="1566" y="179"/>
                    <a:pt x="1047" y="728"/>
                    <a:pt x="620" y="728"/>
                  </a:cubicBezTo>
                  <a:cubicBezTo>
                    <a:pt x="512" y="728"/>
                    <a:pt x="410" y="693"/>
                    <a:pt x="323" y="606"/>
                  </a:cubicBezTo>
                  <a:cubicBezTo>
                    <a:pt x="149" y="451"/>
                    <a:pt x="40" y="232"/>
                    <a:pt x="14" y="0"/>
                  </a:cubicBezTo>
                  <a:close/>
                </a:path>
              </a:pathLst>
            </a:custGeom>
            <a:solidFill>
              <a:srgbClr val="F2C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31"/>
            <p:cNvSpPr/>
            <p:nvPr/>
          </p:nvSpPr>
          <p:spPr>
            <a:xfrm>
              <a:off x="3605950" y="4212400"/>
              <a:ext cx="352225" cy="211775"/>
            </a:xfrm>
            <a:custGeom>
              <a:avLst/>
              <a:gdLst/>
              <a:ahLst/>
              <a:cxnLst/>
              <a:rect l="l" t="t" r="r" b="b"/>
              <a:pathLst>
                <a:path w="14089" h="8471" extrusionOk="0">
                  <a:moveTo>
                    <a:pt x="13425" y="1"/>
                  </a:moveTo>
                  <a:lnTo>
                    <a:pt x="2519" y="5089"/>
                  </a:lnTo>
                  <a:cubicBezTo>
                    <a:pt x="2519" y="5089"/>
                    <a:pt x="2519" y="5089"/>
                    <a:pt x="2513" y="5083"/>
                  </a:cubicBezTo>
                  <a:cubicBezTo>
                    <a:pt x="2017" y="4355"/>
                    <a:pt x="1396" y="3900"/>
                    <a:pt x="884" y="3900"/>
                  </a:cubicBezTo>
                  <a:cubicBezTo>
                    <a:pt x="770" y="3900"/>
                    <a:pt x="662" y="3922"/>
                    <a:pt x="561" y="3969"/>
                  </a:cubicBezTo>
                  <a:cubicBezTo>
                    <a:pt x="188" y="4143"/>
                    <a:pt x="1" y="4632"/>
                    <a:pt x="20" y="5257"/>
                  </a:cubicBezTo>
                  <a:cubicBezTo>
                    <a:pt x="20" y="5399"/>
                    <a:pt x="39" y="5540"/>
                    <a:pt x="59" y="5682"/>
                  </a:cubicBezTo>
                  <a:lnTo>
                    <a:pt x="59" y="5688"/>
                  </a:lnTo>
                  <a:cubicBezTo>
                    <a:pt x="110" y="5991"/>
                    <a:pt x="188" y="6294"/>
                    <a:pt x="297" y="6584"/>
                  </a:cubicBezTo>
                  <a:cubicBezTo>
                    <a:pt x="353" y="6656"/>
                    <a:pt x="1337" y="8471"/>
                    <a:pt x="2230" y="8471"/>
                  </a:cubicBezTo>
                  <a:cubicBezTo>
                    <a:pt x="2373" y="8471"/>
                    <a:pt x="2514" y="8424"/>
                    <a:pt x="2648" y="8317"/>
                  </a:cubicBezTo>
                  <a:cubicBezTo>
                    <a:pt x="3299" y="7808"/>
                    <a:pt x="2745" y="6191"/>
                    <a:pt x="2745" y="6191"/>
                  </a:cubicBezTo>
                  <a:lnTo>
                    <a:pt x="7415" y="4085"/>
                  </a:lnTo>
                  <a:lnTo>
                    <a:pt x="7505" y="4052"/>
                  </a:lnTo>
                  <a:lnTo>
                    <a:pt x="7441" y="4523"/>
                  </a:lnTo>
                  <a:lnTo>
                    <a:pt x="7441" y="4523"/>
                  </a:lnTo>
                  <a:lnTo>
                    <a:pt x="14088" y="1418"/>
                  </a:lnTo>
                  <a:lnTo>
                    <a:pt x="13425" y="1"/>
                  </a:lnTo>
                  <a:close/>
                </a:path>
              </a:pathLst>
            </a:custGeom>
            <a:solidFill>
              <a:srgbClr val="AC71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31"/>
            <p:cNvSpPr/>
            <p:nvPr/>
          </p:nvSpPr>
          <p:spPr>
            <a:xfrm>
              <a:off x="3628500" y="4378450"/>
              <a:ext cx="22400" cy="18300"/>
            </a:xfrm>
            <a:custGeom>
              <a:avLst/>
              <a:gdLst/>
              <a:ahLst/>
              <a:cxnLst/>
              <a:rect l="l" t="t" r="r" b="b"/>
              <a:pathLst>
                <a:path w="896" h="732" extrusionOk="0">
                  <a:moveTo>
                    <a:pt x="384" y="0"/>
                  </a:moveTo>
                  <a:cubicBezTo>
                    <a:pt x="268" y="0"/>
                    <a:pt x="163" y="48"/>
                    <a:pt x="104" y="142"/>
                  </a:cubicBezTo>
                  <a:cubicBezTo>
                    <a:pt x="1" y="303"/>
                    <a:pt x="71" y="528"/>
                    <a:pt x="265" y="657"/>
                  </a:cubicBezTo>
                  <a:cubicBezTo>
                    <a:pt x="342" y="707"/>
                    <a:pt x="428" y="732"/>
                    <a:pt x="510" y="732"/>
                  </a:cubicBezTo>
                  <a:cubicBezTo>
                    <a:pt x="626" y="732"/>
                    <a:pt x="732" y="683"/>
                    <a:pt x="793" y="592"/>
                  </a:cubicBezTo>
                  <a:cubicBezTo>
                    <a:pt x="896" y="431"/>
                    <a:pt x="825" y="206"/>
                    <a:pt x="638" y="77"/>
                  </a:cubicBezTo>
                  <a:cubicBezTo>
                    <a:pt x="557" y="26"/>
                    <a:pt x="468" y="0"/>
                    <a:pt x="384" y="0"/>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31"/>
            <p:cNvSpPr/>
            <p:nvPr/>
          </p:nvSpPr>
          <p:spPr>
            <a:xfrm>
              <a:off x="3613525" y="4290350"/>
              <a:ext cx="191000" cy="142000"/>
            </a:xfrm>
            <a:custGeom>
              <a:avLst/>
              <a:gdLst/>
              <a:ahLst/>
              <a:cxnLst/>
              <a:rect l="l" t="t" r="r" b="b"/>
              <a:pathLst>
                <a:path w="7640" h="5680" extrusionOk="0">
                  <a:moveTo>
                    <a:pt x="6448" y="0"/>
                  </a:moveTo>
                  <a:cubicBezTo>
                    <a:pt x="6448" y="0"/>
                    <a:pt x="7092" y="896"/>
                    <a:pt x="6287" y="1340"/>
                  </a:cubicBezTo>
                  <a:lnTo>
                    <a:pt x="6088" y="1430"/>
                  </a:lnTo>
                  <a:lnTo>
                    <a:pt x="2442" y="3073"/>
                  </a:lnTo>
                  <a:cubicBezTo>
                    <a:pt x="2442" y="3073"/>
                    <a:pt x="2938" y="4529"/>
                    <a:pt x="2429" y="5115"/>
                  </a:cubicBezTo>
                  <a:cubicBezTo>
                    <a:pt x="2493" y="4960"/>
                    <a:pt x="2500" y="4780"/>
                    <a:pt x="2455" y="4612"/>
                  </a:cubicBezTo>
                  <a:cubicBezTo>
                    <a:pt x="2366" y="4284"/>
                    <a:pt x="2098" y="4061"/>
                    <a:pt x="1823" y="4061"/>
                  </a:cubicBezTo>
                  <a:cubicBezTo>
                    <a:pt x="1780" y="4061"/>
                    <a:pt x="1737" y="4066"/>
                    <a:pt x="1695" y="4078"/>
                  </a:cubicBezTo>
                  <a:cubicBezTo>
                    <a:pt x="1373" y="4168"/>
                    <a:pt x="1199" y="4548"/>
                    <a:pt x="1302" y="4928"/>
                  </a:cubicBezTo>
                  <a:cubicBezTo>
                    <a:pt x="1328" y="5005"/>
                    <a:pt x="1360" y="5083"/>
                    <a:pt x="1405" y="5153"/>
                  </a:cubicBezTo>
                  <a:cubicBezTo>
                    <a:pt x="696" y="4683"/>
                    <a:pt x="39" y="3524"/>
                    <a:pt x="1" y="3466"/>
                  </a:cubicBezTo>
                  <a:lnTo>
                    <a:pt x="1" y="3466"/>
                  </a:lnTo>
                  <a:cubicBezTo>
                    <a:pt x="39" y="3575"/>
                    <a:pt x="84" y="3691"/>
                    <a:pt x="142" y="3807"/>
                  </a:cubicBezTo>
                  <a:cubicBezTo>
                    <a:pt x="664" y="4929"/>
                    <a:pt x="1506" y="5679"/>
                    <a:pt x="2165" y="5679"/>
                  </a:cubicBezTo>
                  <a:cubicBezTo>
                    <a:pt x="2279" y="5679"/>
                    <a:pt x="2387" y="5657"/>
                    <a:pt x="2487" y="5611"/>
                  </a:cubicBezTo>
                  <a:cubicBezTo>
                    <a:pt x="3034" y="5360"/>
                    <a:pt x="3176" y="4432"/>
                    <a:pt x="2880" y="3395"/>
                  </a:cubicBezTo>
                  <a:lnTo>
                    <a:pt x="7138" y="1405"/>
                  </a:lnTo>
                  <a:cubicBezTo>
                    <a:pt x="7138" y="1405"/>
                    <a:pt x="7640" y="400"/>
                    <a:pt x="6448" y="0"/>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31"/>
            <p:cNvSpPr/>
            <p:nvPr/>
          </p:nvSpPr>
          <p:spPr>
            <a:xfrm>
              <a:off x="3605950" y="4309975"/>
              <a:ext cx="62825" cy="34025"/>
            </a:xfrm>
            <a:custGeom>
              <a:avLst/>
              <a:gdLst/>
              <a:ahLst/>
              <a:cxnLst/>
              <a:rect l="l" t="t" r="r" b="b"/>
              <a:pathLst>
                <a:path w="2513" h="1361" extrusionOk="0">
                  <a:moveTo>
                    <a:pt x="887" y="0"/>
                  </a:moveTo>
                  <a:cubicBezTo>
                    <a:pt x="772" y="0"/>
                    <a:pt x="662" y="23"/>
                    <a:pt x="561" y="72"/>
                  </a:cubicBezTo>
                  <a:cubicBezTo>
                    <a:pt x="188" y="246"/>
                    <a:pt x="1" y="736"/>
                    <a:pt x="14" y="1360"/>
                  </a:cubicBezTo>
                  <a:cubicBezTo>
                    <a:pt x="39" y="1103"/>
                    <a:pt x="155" y="761"/>
                    <a:pt x="503" y="420"/>
                  </a:cubicBezTo>
                  <a:cubicBezTo>
                    <a:pt x="638" y="287"/>
                    <a:pt x="796" y="234"/>
                    <a:pt x="962" y="234"/>
                  </a:cubicBezTo>
                  <a:cubicBezTo>
                    <a:pt x="1626" y="234"/>
                    <a:pt x="2431" y="1092"/>
                    <a:pt x="2513" y="1180"/>
                  </a:cubicBezTo>
                  <a:cubicBezTo>
                    <a:pt x="2019" y="455"/>
                    <a:pt x="1397" y="0"/>
                    <a:pt x="887" y="0"/>
                  </a:cubicBezTo>
                  <a:close/>
                </a:path>
              </a:pathLst>
            </a:custGeom>
            <a:solidFill>
              <a:srgbClr val="F2C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31"/>
            <p:cNvSpPr/>
            <p:nvPr/>
          </p:nvSpPr>
          <p:spPr>
            <a:xfrm>
              <a:off x="3895825" y="3926100"/>
              <a:ext cx="89875" cy="249625"/>
            </a:xfrm>
            <a:custGeom>
              <a:avLst/>
              <a:gdLst/>
              <a:ahLst/>
              <a:cxnLst/>
              <a:rect l="l" t="t" r="r" b="b"/>
              <a:pathLst>
                <a:path w="3595" h="9985" extrusionOk="0">
                  <a:moveTo>
                    <a:pt x="2108" y="0"/>
                  </a:moveTo>
                  <a:cubicBezTo>
                    <a:pt x="2039" y="0"/>
                    <a:pt x="1969" y="2"/>
                    <a:pt x="1900" y="7"/>
                  </a:cubicBezTo>
                  <a:cubicBezTo>
                    <a:pt x="1836" y="32"/>
                    <a:pt x="0" y="393"/>
                    <a:pt x="303" y="1185"/>
                  </a:cubicBezTo>
                  <a:cubicBezTo>
                    <a:pt x="483" y="1640"/>
                    <a:pt x="1385" y="1669"/>
                    <a:pt x="1615" y="1669"/>
                  </a:cubicBezTo>
                  <a:cubicBezTo>
                    <a:pt x="1649" y="1669"/>
                    <a:pt x="1669" y="1668"/>
                    <a:pt x="1669" y="1668"/>
                  </a:cubicBezTo>
                  <a:lnTo>
                    <a:pt x="2100" y="5121"/>
                  </a:lnTo>
                  <a:lnTo>
                    <a:pt x="2100" y="5185"/>
                  </a:lnTo>
                  <a:lnTo>
                    <a:pt x="1810" y="5050"/>
                  </a:lnTo>
                  <a:lnTo>
                    <a:pt x="2493" y="9984"/>
                  </a:lnTo>
                  <a:lnTo>
                    <a:pt x="3543" y="9836"/>
                  </a:lnTo>
                  <a:lnTo>
                    <a:pt x="2422" y="1746"/>
                  </a:lnTo>
                  <a:cubicBezTo>
                    <a:pt x="3124" y="1527"/>
                    <a:pt x="3594" y="1108"/>
                    <a:pt x="3537" y="696"/>
                  </a:cubicBezTo>
                  <a:cubicBezTo>
                    <a:pt x="3498" y="419"/>
                    <a:pt x="3221" y="200"/>
                    <a:pt x="2809" y="90"/>
                  </a:cubicBezTo>
                  <a:cubicBezTo>
                    <a:pt x="2718" y="65"/>
                    <a:pt x="2622" y="39"/>
                    <a:pt x="2525" y="26"/>
                  </a:cubicBezTo>
                  <a:cubicBezTo>
                    <a:pt x="2388" y="9"/>
                    <a:pt x="2248" y="0"/>
                    <a:pt x="2108" y="0"/>
                  </a:cubicBezTo>
                  <a:close/>
                </a:path>
              </a:pathLst>
            </a:custGeom>
            <a:solidFill>
              <a:srgbClr val="AC71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31"/>
            <p:cNvSpPr/>
            <p:nvPr/>
          </p:nvSpPr>
          <p:spPr>
            <a:xfrm>
              <a:off x="3924325" y="3934900"/>
              <a:ext cx="15475" cy="11500"/>
            </a:xfrm>
            <a:custGeom>
              <a:avLst/>
              <a:gdLst/>
              <a:ahLst/>
              <a:cxnLst/>
              <a:rect l="l" t="t" r="r" b="b"/>
              <a:pathLst>
                <a:path w="619" h="460" extrusionOk="0">
                  <a:moveTo>
                    <a:pt x="312" y="1"/>
                  </a:moveTo>
                  <a:cubicBezTo>
                    <a:pt x="247" y="1"/>
                    <a:pt x="181" y="25"/>
                    <a:pt x="129" y="73"/>
                  </a:cubicBezTo>
                  <a:cubicBezTo>
                    <a:pt x="0" y="228"/>
                    <a:pt x="110" y="460"/>
                    <a:pt x="310" y="460"/>
                  </a:cubicBezTo>
                  <a:cubicBezTo>
                    <a:pt x="509" y="460"/>
                    <a:pt x="619" y="228"/>
                    <a:pt x="490" y="73"/>
                  </a:cubicBezTo>
                  <a:cubicBezTo>
                    <a:pt x="442" y="25"/>
                    <a:pt x="377" y="1"/>
                    <a:pt x="312" y="1"/>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31"/>
            <p:cNvSpPr/>
            <p:nvPr/>
          </p:nvSpPr>
          <p:spPr>
            <a:xfrm>
              <a:off x="3894200" y="3926250"/>
              <a:ext cx="72975" cy="130925"/>
            </a:xfrm>
            <a:custGeom>
              <a:avLst/>
              <a:gdLst/>
              <a:ahLst/>
              <a:cxnLst/>
              <a:rect l="l" t="t" r="r" b="b"/>
              <a:pathLst>
                <a:path w="2919" h="5237" extrusionOk="0">
                  <a:moveTo>
                    <a:pt x="1965" y="1"/>
                  </a:moveTo>
                  <a:cubicBezTo>
                    <a:pt x="1882" y="7"/>
                    <a:pt x="1804" y="13"/>
                    <a:pt x="1714" y="20"/>
                  </a:cubicBezTo>
                  <a:cubicBezTo>
                    <a:pt x="735" y="155"/>
                    <a:pt x="1" y="677"/>
                    <a:pt x="72" y="1179"/>
                  </a:cubicBezTo>
                  <a:cubicBezTo>
                    <a:pt x="130" y="1592"/>
                    <a:pt x="703" y="1869"/>
                    <a:pt x="1437" y="1881"/>
                  </a:cubicBezTo>
                  <a:lnTo>
                    <a:pt x="1875" y="5044"/>
                  </a:lnTo>
                  <a:cubicBezTo>
                    <a:pt x="1875" y="5044"/>
                    <a:pt x="2077" y="5236"/>
                    <a:pt x="2344" y="5236"/>
                  </a:cubicBezTo>
                  <a:cubicBezTo>
                    <a:pt x="2520" y="5236"/>
                    <a:pt x="2724" y="5153"/>
                    <a:pt x="2919" y="4877"/>
                  </a:cubicBezTo>
                  <a:lnTo>
                    <a:pt x="2919" y="4877"/>
                  </a:lnTo>
                  <a:cubicBezTo>
                    <a:pt x="2919" y="4877"/>
                    <a:pt x="2780" y="4924"/>
                    <a:pt x="2615" y="4924"/>
                  </a:cubicBezTo>
                  <a:cubicBezTo>
                    <a:pt x="2407" y="4924"/>
                    <a:pt x="2156" y="4848"/>
                    <a:pt x="2088" y="4503"/>
                  </a:cubicBezTo>
                  <a:lnTo>
                    <a:pt x="2068" y="4355"/>
                  </a:lnTo>
                  <a:lnTo>
                    <a:pt x="1734" y="1662"/>
                  </a:lnTo>
                  <a:cubicBezTo>
                    <a:pt x="1734" y="1662"/>
                    <a:pt x="1717" y="1663"/>
                    <a:pt x="1688" y="1663"/>
                  </a:cubicBezTo>
                  <a:cubicBezTo>
                    <a:pt x="1483" y="1663"/>
                    <a:pt x="649" y="1638"/>
                    <a:pt x="407" y="1244"/>
                  </a:cubicBezTo>
                  <a:lnTo>
                    <a:pt x="407" y="1244"/>
                  </a:lnTo>
                  <a:cubicBezTo>
                    <a:pt x="497" y="1321"/>
                    <a:pt x="613" y="1360"/>
                    <a:pt x="729" y="1366"/>
                  </a:cubicBezTo>
                  <a:cubicBezTo>
                    <a:pt x="734" y="1366"/>
                    <a:pt x="739" y="1366"/>
                    <a:pt x="743" y="1366"/>
                  </a:cubicBezTo>
                  <a:cubicBezTo>
                    <a:pt x="1001" y="1366"/>
                    <a:pt x="1218" y="1201"/>
                    <a:pt x="1225" y="973"/>
                  </a:cubicBezTo>
                  <a:cubicBezTo>
                    <a:pt x="1238" y="748"/>
                    <a:pt x="1025" y="561"/>
                    <a:pt x="754" y="555"/>
                  </a:cubicBezTo>
                  <a:cubicBezTo>
                    <a:pt x="696" y="555"/>
                    <a:pt x="645" y="561"/>
                    <a:pt x="587" y="574"/>
                  </a:cubicBezTo>
                  <a:cubicBezTo>
                    <a:pt x="1031" y="207"/>
                    <a:pt x="1920" y="13"/>
                    <a:pt x="1965" y="1"/>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31"/>
            <p:cNvSpPr/>
            <p:nvPr/>
          </p:nvSpPr>
          <p:spPr>
            <a:xfrm>
              <a:off x="3956525" y="3928350"/>
              <a:ext cx="29825" cy="41250"/>
            </a:xfrm>
            <a:custGeom>
              <a:avLst/>
              <a:gdLst/>
              <a:ahLst/>
              <a:cxnLst/>
              <a:rect l="l" t="t" r="r" b="b"/>
              <a:pathLst>
                <a:path w="1193" h="1650" extrusionOk="0">
                  <a:moveTo>
                    <a:pt x="387" y="0"/>
                  </a:moveTo>
                  <a:lnTo>
                    <a:pt x="387" y="0"/>
                  </a:lnTo>
                  <a:cubicBezTo>
                    <a:pt x="613" y="97"/>
                    <a:pt x="793" y="277"/>
                    <a:pt x="902" y="503"/>
                  </a:cubicBezTo>
                  <a:cubicBezTo>
                    <a:pt x="1192" y="1076"/>
                    <a:pt x="97" y="1604"/>
                    <a:pt x="1" y="1649"/>
                  </a:cubicBezTo>
                  <a:cubicBezTo>
                    <a:pt x="703" y="1437"/>
                    <a:pt x="1173" y="1018"/>
                    <a:pt x="1115" y="606"/>
                  </a:cubicBezTo>
                  <a:cubicBezTo>
                    <a:pt x="1076" y="329"/>
                    <a:pt x="793" y="110"/>
                    <a:pt x="387" y="0"/>
                  </a:cubicBezTo>
                  <a:close/>
                </a:path>
              </a:pathLst>
            </a:custGeom>
            <a:solidFill>
              <a:srgbClr val="F2C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31"/>
            <p:cNvSpPr/>
            <p:nvPr/>
          </p:nvSpPr>
          <p:spPr>
            <a:xfrm>
              <a:off x="3705650" y="4045050"/>
              <a:ext cx="466050" cy="424600"/>
            </a:xfrm>
            <a:custGeom>
              <a:avLst/>
              <a:gdLst/>
              <a:ahLst/>
              <a:cxnLst/>
              <a:rect l="l" t="t" r="r" b="b"/>
              <a:pathLst>
                <a:path w="18642" h="16984" extrusionOk="0">
                  <a:moveTo>
                    <a:pt x="9321" y="1"/>
                  </a:moveTo>
                  <a:cubicBezTo>
                    <a:pt x="7148" y="1"/>
                    <a:pt x="4976" y="830"/>
                    <a:pt x="3317" y="2489"/>
                  </a:cubicBezTo>
                  <a:cubicBezTo>
                    <a:pt x="0" y="5806"/>
                    <a:pt x="0" y="11178"/>
                    <a:pt x="3317" y="14495"/>
                  </a:cubicBezTo>
                  <a:cubicBezTo>
                    <a:pt x="4976" y="16154"/>
                    <a:pt x="7148" y="16983"/>
                    <a:pt x="9321" y="16983"/>
                  </a:cubicBezTo>
                  <a:cubicBezTo>
                    <a:pt x="11493" y="16983"/>
                    <a:pt x="13665" y="16154"/>
                    <a:pt x="15324" y="14495"/>
                  </a:cubicBezTo>
                  <a:cubicBezTo>
                    <a:pt x="18641" y="11178"/>
                    <a:pt x="18641" y="5806"/>
                    <a:pt x="15324" y="2489"/>
                  </a:cubicBezTo>
                  <a:cubicBezTo>
                    <a:pt x="13665" y="830"/>
                    <a:pt x="11493" y="1"/>
                    <a:pt x="9321" y="1"/>
                  </a:cubicBezTo>
                  <a:close/>
                </a:path>
              </a:pathLst>
            </a:custGeom>
            <a:solidFill>
              <a:srgbClr val="AC71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31"/>
            <p:cNvSpPr/>
            <p:nvPr/>
          </p:nvSpPr>
          <p:spPr>
            <a:xfrm>
              <a:off x="3688250" y="4141225"/>
              <a:ext cx="457850" cy="328525"/>
            </a:xfrm>
            <a:custGeom>
              <a:avLst/>
              <a:gdLst/>
              <a:ahLst/>
              <a:cxnLst/>
              <a:rect l="l" t="t" r="r" b="b"/>
              <a:pathLst>
                <a:path w="18314" h="13141" extrusionOk="0">
                  <a:moveTo>
                    <a:pt x="2905" y="1"/>
                  </a:moveTo>
                  <a:cubicBezTo>
                    <a:pt x="0" y="4439"/>
                    <a:pt x="1836" y="10423"/>
                    <a:pt x="6732" y="12478"/>
                  </a:cubicBezTo>
                  <a:cubicBezTo>
                    <a:pt x="7810" y="12929"/>
                    <a:pt x="8920" y="13140"/>
                    <a:pt x="10008" y="13140"/>
                  </a:cubicBezTo>
                  <a:cubicBezTo>
                    <a:pt x="13859" y="13140"/>
                    <a:pt x="17429" y="10491"/>
                    <a:pt x="18313" y="6448"/>
                  </a:cubicBezTo>
                  <a:lnTo>
                    <a:pt x="18313" y="6448"/>
                  </a:lnTo>
                  <a:cubicBezTo>
                    <a:pt x="16722" y="8881"/>
                    <a:pt x="14030" y="10297"/>
                    <a:pt x="11201" y="10297"/>
                  </a:cubicBezTo>
                  <a:cubicBezTo>
                    <a:pt x="10629" y="10297"/>
                    <a:pt x="10051" y="10239"/>
                    <a:pt x="9476" y="10120"/>
                  </a:cubicBezTo>
                  <a:cubicBezTo>
                    <a:pt x="9836" y="9837"/>
                    <a:pt x="10055" y="9431"/>
                    <a:pt x="10010" y="9006"/>
                  </a:cubicBezTo>
                  <a:cubicBezTo>
                    <a:pt x="9945" y="8308"/>
                    <a:pt x="9238" y="7798"/>
                    <a:pt x="8387" y="7798"/>
                  </a:cubicBezTo>
                  <a:cubicBezTo>
                    <a:pt x="8319" y="7798"/>
                    <a:pt x="8250" y="7801"/>
                    <a:pt x="8181" y="7808"/>
                  </a:cubicBezTo>
                  <a:cubicBezTo>
                    <a:pt x="7395" y="7885"/>
                    <a:pt x="6770" y="8368"/>
                    <a:pt x="6628" y="8967"/>
                  </a:cubicBezTo>
                  <a:cubicBezTo>
                    <a:pt x="6081" y="8613"/>
                    <a:pt x="5579" y="8207"/>
                    <a:pt x="5128" y="7737"/>
                  </a:cubicBezTo>
                  <a:cubicBezTo>
                    <a:pt x="5147" y="7730"/>
                    <a:pt x="5166" y="7724"/>
                    <a:pt x="5186" y="7711"/>
                  </a:cubicBezTo>
                  <a:cubicBezTo>
                    <a:pt x="5521" y="7531"/>
                    <a:pt x="5669" y="7151"/>
                    <a:pt x="5521" y="6874"/>
                  </a:cubicBezTo>
                  <a:cubicBezTo>
                    <a:pt x="5422" y="6693"/>
                    <a:pt x="5227" y="6596"/>
                    <a:pt x="5010" y="6596"/>
                  </a:cubicBezTo>
                  <a:cubicBezTo>
                    <a:pt x="4886" y="6596"/>
                    <a:pt x="4756" y="6628"/>
                    <a:pt x="4632" y="6693"/>
                  </a:cubicBezTo>
                  <a:cubicBezTo>
                    <a:pt x="4542" y="6745"/>
                    <a:pt x="4464" y="6809"/>
                    <a:pt x="4400" y="6887"/>
                  </a:cubicBezTo>
                  <a:cubicBezTo>
                    <a:pt x="4155" y="6564"/>
                    <a:pt x="3936" y="6223"/>
                    <a:pt x="3743" y="5862"/>
                  </a:cubicBezTo>
                  <a:cubicBezTo>
                    <a:pt x="2764" y="4072"/>
                    <a:pt x="2467" y="1991"/>
                    <a:pt x="2905" y="1"/>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31"/>
            <p:cNvSpPr/>
            <p:nvPr/>
          </p:nvSpPr>
          <p:spPr>
            <a:xfrm>
              <a:off x="3896775" y="4105350"/>
              <a:ext cx="155750" cy="122850"/>
            </a:xfrm>
            <a:custGeom>
              <a:avLst/>
              <a:gdLst/>
              <a:ahLst/>
              <a:cxnLst/>
              <a:rect l="l" t="t" r="r" b="b"/>
              <a:pathLst>
                <a:path w="6230" h="4914" extrusionOk="0">
                  <a:moveTo>
                    <a:pt x="3307" y="0"/>
                  </a:moveTo>
                  <a:cubicBezTo>
                    <a:pt x="3102" y="0"/>
                    <a:pt x="2892" y="19"/>
                    <a:pt x="2680" y="57"/>
                  </a:cubicBezTo>
                  <a:cubicBezTo>
                    <a:pt x="1089" y="341"/>
                    <a:pt x="1" y="1648"/>
                    <a:pt x="239" y="2975"/>
                  </a:cubicBezTo>
                  <a:cubicBezTo>
                    <a:pt x="446" y="4126"/>
                    <a:pt x="1592" y="4913"/>
                    <a:pt x="2926" y="4913"/>
                  </a:cubicBezTo>
                  <a:cubicBezTo>
                    <a:pt x="3131" y="4913"/>
                    <a:pt x="3339" y="4895"/>
                    <a:pt x="3550" y="4856"/>
                  </a:cubicBezTo>
                  <a:cubicBezTo>
                    <a:pt x="5141" y="4566"/>
                    <a:pt x="6230" y="3259"/>
                    <a:pt x="5991" y="1932"/>
                  </a:cubicBezTo>
                  <a:cubicBezTo>
                    <a:pt x="5785" y="787"/>
                    <a:pt x="4643" y="0"/>
                    <a:pt x="3307" y="0"/>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31"/>
            <p:cNvSpPr/>
            <p:nvPr/>
          </p:nvSpPr>
          <p:spPr>
            <a:xfrm>
              <a:off x="3953800" y="4275675"/>
              <a:ext cx="60250" cy="47975"/>
            </a:xfrm>
            <a:custGeom>
              <a:avLst/>
              <a:gdLst/>
              <a:ahLst/>
              <a:cxnLst/>
              <a:rect l="l" t="t" r="r" b="b"/>
              <a:pathLst>
                <a:path w="2410" h="1919" extrusionOk="0">
                  <a:moveTo>
                    <a:pt x="1361" y="1"/>
                  </a:moveTo>
                  <a:cubicBezTo>
                    <a:pt x="1166" y="1"/>
                    <a:pt x="960" y="51"/>
                    <a:pt x="767" y="156"/>
                  </a:cubicBezTo>
                  <a:cubicBezTo>
                    <a:pt x="238" y="446"/>
                    <a:pt x="0" y="1045"/>
                    <a:pt x="245" y="1483"/>
                  </a:cubicBezTo>
                  <a:cubicBezTo>
                    <a:pt x="397" y="1766"/>
                    <a:pt x="708" y="1918"/>
                    <a:pt x="1051" y="1918"/>
                  </a:cubicBezTo>
                  <a:cubicBezTo>
                    <a:pt x="1246" y="1918"/>
                    <a:pt x="1451" y="1869"/>
                    <a:pt x="1643" y="1766"/>
                  </a:cubicBezTo>
                  <a:cubicBezTo>
                    <a:pt x="2171" y="1476"/>
                    <a:pt x="2409" y="884"/>
                    <a:pt x="2164" y="439"/>
                  </a:cubicBezTo>
                  <a:cubicBezTo>
                    <a:pt x="2012" y="156"/>
                    <a:pt x="1703" y="1"/>
                    <a:pt x="1361" y="1"/>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31"/>
            <p:cNvSpPr/>
            <p:nvPr/>
          </p:nvSpPr>
          <p:spPr>
            <a:xfrm>
              <a:off x="4031900" y="4280275"/>
              <a:ext cx="60400" cy="73100"/>
            </a:xfrm>
            <a:custGeom>
              <a:avLst/>
              <a:gdLst/>
              <a:ahLst/>
              <a:cxnLst/>
              <a:rect l="l" t="t" r="r" b="b"/>
              <a:pathLst>
                <a:path w="2416" h="2924" extrusionOk="0">
                  <a:moveTo>
                    <a:pt x="1062" y="1"/>
                  </a:moveTo>
                  <a:cubicBezTo>
                    <a:pt x="940" y="1"/>
                    <a:pt x="812" y="29"/>
                    <a:pt x="689" y="88"/>
                  </a:cubicBezTo>
                  <a:cubicBezTo>
                    <a:pt x="316" y="262"/>
                    <a:pt x="129" y="655"/>
                    <a:pt x="277" y="964"/>
                  </a:cubicBezTo>
                  <a:cubicBezTo>
                    <a:pt x="329" y="1080"/>
                    <a:pt x="425" y="1170"/>
                    <a:pt x="541" y="1221"/>
                  </a:cubicBezTo>
                  <a:cubicBezTo>
                    <a:pt x="200" y="1440"/>
                    <a:pt x="0" y="1801"/>
                    <a:pt x="71" y="2168"/>
                  </a:cubicBezTo>
                  <a:cubicBezTo>
                    <a:pt x="149" y="2621"/>
                    <a:pt x="597" y="2924"/>
                    <a:pt x="1123" y="2924"/>
                  </a:cubicBezTo>
                  <a:cubicBezTo>
                    <a:pt x="1202" y="2924"/>
                    <a:pt x="1284" y="2917"/>
                    <a:pt x="1366" y="2903"/>
                  </a:cubicBezTo>
                  <a:cubicBezTo>
                    <a:pt x="1984" y="2787"/>
                    <a:pt x="2416" y="2278"/>
                    <a:pt x="2319" y="1763"/>
                  </a:cubicBezTo>
                  <a:cubicBezTo>
                    <a:pt x="2248" y="1376"/>
                    <a:pt x="1907" y="1093"/>
                    <a:pt x="1475" y="1028"/>
                  </a:cubicBezTo>
                  <a:cubicBezTo>
                    <a:pt x="1668" y="829"/>
                    <a:pt x="1739" y="552"/>
                    <a:pt x="1636" y="326"/>
                  </a:cubicBezTo>
                  <a:cubicBezTo>
                    <a:pt x="1537" y="118"/>
                    <a:pt x="1312" y="1"/>
                    <a:pt x="1062" y="1"/>
                  </a:cubicBezTo>
                  <a:close/>
                </a:path>
              </a:pathLst>
            </a:custGeom>
            <a:solidFill>
              <a:srgbClr val="F2C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31"/>
            <p:cNvSpPr/>
            <p:nvPr/>
          </p:nvSpPr>
          <p:spPr>
            <a:xfrm>
              <a:off x="3782600" y="4189625"/>
              <a:ext cx="79750" cy="64000"/>
            </a:xfrm>
            <a:custGeom>
              <a:avLst/>
              <a:gdLst/>
              <a:ahLst/>
              <a:cxnLst/>
              <a:rect l="l" t="t" r="r" b="b"/>
              <a:pathLst>
                <a:path w="3190" h="2560" extrusionOk="0">
                  <a:moveTo>
                    <a:pt x="1354" y="0"/>
                  </a:moveTo>
                  <a:cubicBezTo>
                    <a:pt x="933" y="0"/>
                    <a:pt x="552" y="179"/>
                    <a:pt x="349" y="512"/>
                  </a:cubicBezTo>
                  <a:cubicBezTo>
                    <a:pt x="1" y="1079"/>
                    <a:pt x="278" y="1884"/>
                    <a:pt x="967" y="2303"/>
                  </a:cubicBezTo>
                  <a:cubicBezTo>
                    <a:pt x="1247" y="2476"/>
                    <a:pt x="1552" y="2559"/>
                    <a:pt x="1839" y="2559"/>
                  </a:cubicBezTo>
                  <a:cubicBezTo>
                    <a:pt x="2256" y="2559"/>
                    <a:pt x="2635" y="2382"/>
                    <a:pt x="2842" y="2045"/>
                  </a:cubicBezTo>
                  <a:cubicBezTo>
                    <a:pt x="3189" y="1472"/>
                    <a:pt x="2912" y="673"/>
                    <a:pt x="2223" y="255"/>
                  </a:cubicBezTo>
                  <a:cubicBezTo>
                    <a:pt x="1944" y="83"/>
                    <a:pt x="1640" y="0"/>
                    <a:pt x="1354" y="0"/>
                  </a:cubicBezTo>
                  <a:close/>
                </a:path>
              </a:pathLst>
            </a:custGeom>
            <a:solidFill>
              <a:srgbClr val="F2C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12" name="Google Shape;312;p31"/>
          <p:cNvSpPr txBox="1">
            <a:spLocks noGrp="1"/>
          </p:cNvSpPr>
          <p:nvPr>
            <p:ph type="ctrTitle"/>
          </p:nvPr>
        </p:nvSpPr>
        <p:spPr>
          <a:xfrm>
            <a:off x="3077267" y="234180"/>
            <a:ext cx="6037600" cy="3580053"/>
          </a:xfrm>
          <a:prstGeom prst="rect">
            <a:avLst/>
          </a:prstGeom>
        </p:spPr>
        <p:txBody>
          <a:bodyPr spcFirstLastPara="1" wrap="square" lIns="121900" tIns="121900" rIns="121900" bIns="121900" anchor="b" anchorCtr="0">
            <a:noAutofit/>
          </a:bodyPr>
          <a:lstStyle/>
          <a:p>
            <a:pPr algn="r"/>
            <a:r>
              <a:rPr lang="en-US" sz="8000" dirty="0"/>
              <a:t/>
            </a:r>
            <a:br>
              <a:rPr lang="en-US" sz="8000" dirty="0"/>
            </a:br>
            <a:endParaRPr sz="8000" dirty="0"/>
          </a:p>
        </p:txBody>
      </p:sp>
      <p:sp>
        <p:nvSpPr>
          <p:cNvPr id="313" name="Google Shape;313;p31"/>
          <p:cNvSpPr txBox="1">
            <a:spLocks noGrp="1"/>
          </p:cNvSpPr>
          <p:nvPr>
            <p:ph type="subTitle" idx="1"/>
          </p:nvPr>
        </p:nvSpPr>
        <p:spPr>
          <a:xfrm>
            <a:off x="7931399" y="693231"/>
            <a:ext cx="2600616" cy="599769"/>
          </a:xfrm>
          <a:prstGeom prst="rect">
            <a:avLst/>
          </a:prstGeom>
        </p:spPr>
        <p:txBody>
          <a:bodyPr spcFirstLastPara="1" wrap="square" lIns="121900" tIns="121900" rIns="121900" bIns="121900" anchor="t" anchorCtr="0">
            <a:noAutofit/>
          </a:bodyPr>
          <a:lstStyle/>
          <a:p>
            <a:pPr marL="0" indent="0" algn="l" defTabSz="1219170">
              <a:buClr>
                <a:srgbClr val="000000"/>
              </a:buClr>
            </a:pPr>
            <a:r>
              <a:rPr lang="en-US" sz="2000" b="1" dirty="0">
                <a:solidFill>
                  <a:srgbClr val="FFFF00"/>
                </a:solidFill>
                <a:latin typeface="Arial"/>
                <a:ea typeface="+mn-ea"/>
                <a:cs typeface="Arial"/>
              </a:rPr>
              <a:t>Solutions</a:t>
            </a:r>
          </a:p>
          <a:p>
            <a:pPr marL="380990" indent="-380990">
              <a:buFont typeface="Arial" panose="020B0604020202020204" pitchFamily="34" charset="0"/>
              <a:buChar char="•"/>
            </a:pPr>
            <a:endParaRPr lang="en-US" dirty="0">
              <a:solidFill>
                <a:schemeClr val="dk2"/>
              </a:solidFill>
            </a:endParaRPr>
          </a:p>
          <a:p>
            <a:pPr marL="0" indent="0"/>
            <a:endParaRPr dirty="0">
              <a:solidFill>
                <a:schemeClr val="dk2"/>
              </a:solidFill>
            </a:endParaRPr>
          </a:p>
        </p:txBody>
      </p:sp>
      <p:grpSp>
        <p:nvGrpSpPr>
          <p:cNvPr id="314" name="Google Shape;314;p31"/>
          <p:cNvGrpSpPr/>
          <p:nvPr/>
        </p:nvGrpSpPr>
        <p:grpSpPr>
          <a:xfrm>
            <a:off x="9515742" y="4034074"/>
            <a:ext cx="1205092" cy="1220052"/>
            <a:chOff x="4304200" y="4312250"/>
            <a:chExt cx="191325" cy="193700"/>
          </a:xfrm>
        </p:grpSpPr>
        <p:sp>
          <p:nvSpPr>
            <p:cNvPr id="315" name="Google Shape;315;p31"/>
            <p:cNvSpPr/>
            <p:nvPr/>
          </p:nvSpPr>
          <p:spPr>
            <a:xfrm>
              <a:off x="4390025" y="4365900"/>
              <a:ext cx="105500" cy="55400"/>
            </a:xfrm>
            <a:custGeom>
              <a:avLst/>
              <a:gdLst/>
              <a:ahLst/>
              <a:cxnLst/>
              <a:rect l="l" t="t" r="r" b="b"/>
              <a:pathLst>
                <a:path w="4220" h="2216" extrusionOk="0">
                  <a:moveTo>
                    <a:pt x="3481" y="1"/>
                  </a:moveTo>
                  <a:cubicBezTo>
                    <a:pt x="3456" y="1"/>
                    <a:pt x="3432" y="4"/>
                    <a:pt x="3408" y="12"/>
                  </a:cubicBezTo>
                  <a:cubicBezTo>
                    <a:pt x="3247" y="70"/>
                    <a:pt x="3183" y="328"/>
                    <a:pt x="3241" y="631"/>
                  </a:cubicBezTo>
                  <a:lnTo>
                    <a:pt x="1" y="1803"/>
                  </a:lnTo>
                  <a:lnTo>
                    <a:pt x="155" y="2215"/>
                  </a:lnTo>
                  <a:lnTo>
                    <a:pt x="2126" y="1507"/>
                  </a:lnTo>
                  <a:lnTo>
                    <a:pt x="2023" y="1429"/>
                  </a:lnTo>
                  <a:lnTo>
                    <a:pt x="2043" y="1416"/>
                  </a:lnTo>
                  <a:lnTo>
                    <a:pt x="3415" y="901"/>
                  </a:lnTo>
                  <a:cubicBezTo>
                    <a:pt x="3415" y="901"/>
                    <a:pt x="3621" y="1314"/>
                    <a:pt x="3846" y="1314"/>
                  </a:cubicBezTo>
                  <a:cubicBezTo>
                    <a:pt x="3852" y="1314"/>
                    <a:pt x="3859" y="1314"/>
                    <a:pt x="3865" y="1313"/>
                  </a:cubicBezTo>
                  <a:cubicBezTo>
                    <a:pt x="4220" y="1275"/>
                    <a:pt x="3994" y="515"/>
                    <a:pt x="3994" y="489"/>
                  </a:cubicBezTo>
                  <a:cubicBezTo>
                    <a:pt x="3956" y="405"/>
                    <a:pt x="3911" y="328"/>
                    <a:pt x="3859" y="257"/>
                  </a:cubicBezTo>
                  <a:cubicBezTo>
                    <a:pt x="3833" y="225"/>
                    <a:pt x="3807" y="193"/>
                    <a:pt x="3782" y="167"/>
                  </a:cubicBezTo>
                  <a:cubicBezTo>
                    <a:pt x="3684" y="59"/>
                    <a:pt x="3579" y="1"/>
                    <a:pt x="3481" y="1"/>
                  </a:cubicBezTo>
                  <a:close/>
                </a:path>
              </a:pathLst>
            </a:custGeom>
            <a:solidFill>
              <a:srgbClr val="AC71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31"/>
            <p:cNvSpPr/>
            <p:nvPr/>
          </p:nvSpPr>
          <p:spPr>
            <a:xfrm>
              <a:off x="4483525" y="4382550"/>
              <a:ext cx="5875" cy="5025"/>
            </a:xfrm>
            <a:custGeom>
              <a:avLst/>
              <a:gdLst/>
              <a:ahLst/>
              <a:cxnLst/>
              <a:rect l="l" t="t" r="r" b="b"/>
              <a:pathLst>
                <a:path w="235" h="201" extrusionOk="0">
                  <a:moveTo>
                    <a:pt x="123" y="1"/>
                  </a:moveTo>
                  <a:cubicBezTo>
                    <a:pt x="55" y="1"/>
                    <a:pt x="0" y="81"/>
                    <a:pt x="35" y="151"/>
                  </a:cubicBezTo>
                  <a:cubicBezTo>
                    <a:pt x="56" y="185"/>
                    <a:pt x="91" y="201"/>
                    <a:pt x="126" y="201"/>
                  </a:cubicBezTo>
                  <a:cubicBezTo>
                    <a:pt x="166" y="201"/>
                    <a:pt x="205" y="180"/>
                    <a:pt x="222" y="139"/>
                  </a:cubicBezTo>
                  <a:cubicBezTo>
                    <a:pt x="235" y="81"/>
                    <a:pt x="203" y="23"/>
                    <a:pt x="145" y="3"/>
                  </a:cubicBezTo>
                  <a:cubicBezTo>
                    <a:pt x="138" y="1"/>
                    <a:pt x="130" y="1"/>
                    <a:pt x="123" y="1"/>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31"/>
            <p:cNvSpPr/>
            <p:nvPr/>
          </p:nvSpPr>
          <p:spPr>
            <a:xfrm>
              <a:off x="4435600" y="4378100"/>
              <a:ext cx="58800" cy="25475"/>
            </a:xfrm>
            <a:custGeom>
              <a:avLst/>
              <a:gdLst/>
              <a:ahLst/>
              <a:cxnLst/>
              <a:rect l="l" t="t" r="r" b="b"/>
              <a:pathLst>
                <a:path w="2352" h="1019" extrusionOk="0">
                  <a:moveTo>
                    <a:pt x="2171" y="1"/>
                  </a:moveTo>
                  <a:cubicBezTo>
                    <a:pt x="2171" y="20"/>
                    <a:pt x="2274" y="387"/>
                    <a:pt x="2223" y="626"/>
                  </a:cubicBezTo>
                  <a:cubicBezTo>
                    <a:pt x="2216" y="600"/>
                    <a:pt x="2210" y="581"/>
                    <a:pt x="2197" y="561"/>
                  </a:cubicBezTo>
                  <a:cubicBezTo>
                    <a:pt x="2178" y="505"/>
                    <a:pt x="2135" y="483"/>
                    <a:pt x="2086" y="483"/>
                  </a:cubicBezTo>
                  <a:cubicBezTo>
                    <a:pt x="1965" y="483"/>
                    <a:pt x="1809" y="619"/>
                    <a:pt x="1901" y="729"/>
                  </a:cubicBezTo>
                  <a:cubicBezTo>
                    <a:pt x="1927" y="774"/>
                    <a:pt x="1965" y="806"/>
                    <a:pt x="2010" y="825"/>
                  </a:cubicBezTo>
                  <a:cubicBezTo>
                    <a:pt x="1785" y="806"/>
                    <a:pt x="1592" y="413"/>
                    <a:pt x="1592" y="413"/>
                  </a:cubicBezTo>
                  <a:lnTo>
                    <a:pt x="522" y="813"/>
                  </a:lnTo>
                  <a:lnTo>
                    <a:pt x="464" y="838"/>
                  </a:lnTo>
                  <a:cubicBezTo>
                    <a:pt x="439" y="845"/>
                    <a:pt x="416" y="849"/>
                    <a:pt x="394" y="849"/>
                  </a:cubicBezTo>
                  <a:cubicBezTo>
                    <a:pt x="203" y="849"/>
                    <a:pt x="162" y="594"/>
                    <a:pt x="162" y="594"/>
                  </a:cubicBezTo>
                  <a:lnTo>
                    <a:pt x="162" y="594"/>
                  </a:lnTo>
                  <a:cubicBezTo>
                    <a:pt x="1" y="916"/>
                    <a:pt x="303" y="1019"/>
                    <a:pt x="303" y="1019"/>
                  </a:cubicBezTo>
                  <a:lnTo>
                    <a:pt x="1572" y="568"/>
                  </a:lnTo>
                  <a:cubicBezTo>
                    <a:pt x="1700" y="800"/>
                    <a:pt x="1874" y="947"/>
                    <a:pt x="2027" y="947"/>
                  </a:cubicBezTo>
                  <a:cubicBezTo>
                    <a:pt x="2052" y="947"/>
                    <a:pt x="2077" y="943"/>
                    <a:pt x="2100" y="935"/>
                  </a:cubicBezTo>
                  <a:cubicBezTo>
                    <a:pt x="2300" y="864"/>
                    <a:pt x="2352" y="490"/>
                    <a:pt x="2210" y="98"/>
                  </a:cubicBezTo>
                  <a:cubicBezTo>
                    <a:pt x="2197" y="65"/>
                    <a:pt x="2184" y="33"/>
                    <a:pt x="2171" y="1"/>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31"/>
            <p:cNvSpPr/>
            <p:nvPr/>
          </p:nvSpPr>
          <p:spPr>
            <a:xfrm>
              <a:off x="4469575" y="4365750"/>
              <a:ext cx="15000" cy="15925"/>
            </a:xfrm>
            <a:custGeom>
              <a:avLst/>
              <a:gdLst/>
              <a:ahLst/>
              <a:cxnLst/>
              <a:rect l="l" t="t" r="r" b="b"/>
              <a:pathLst>
                <a:path w="600" h="637" extrusionOk="0">
                  <a:moveTo>
                    <a:pt x="303" y="0"/>
                  </a:moveTo>
                  <a:cubicBezTo>
                    <a:pt x="278" y="0"/>
                    <a:pt x="255" y="4"/>
                    <a:pt x="233" y="12"/>
                  </a:cubicBezTo>
                  <a:cubicBezTo>
                    <a:pt x="72" y="76"/>
                    <a:pt x="1" y="334"/>
                    <a:pt x="59" y="637"/>
                  </a:cubicBezTo>
                  <a:cubicBezTo>
                    <a:pt x="59" y="592"/>
                    <a:pt x="39" y="76"/>
                    <a:pt x="310" y="70"/>
                  </a:cubicBezTo>
                  <a:cubicBezTo>
                    <a:pt x="318" y="69"/>
                    <a:pt x="326" y="69"/>
                    <a:pt x="333" y="69"/>
                  </a:cubicBezTo>
                  <a:cubicBezTo>
                    <a:pt x="433" y="69"/>
                    <a:pt x="522" y="107"/>
                    <a:pt x="600" y="166"/>
                  </a:cubicBezTo>
                  <a:cubicBezTo>
                    <a:pt x="502" y="59"/>
                    <a:pt x="397" y="0"/>
                    <a:pt x="303" y="0"/>
                  </a:cubicBezTo>
                  <a:close/>
                </a:path>
              </a:pathLst>
            </a:custGeom>
            <a:solidFill>
              <a:srgbClr val="F2C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31"/>
            <p:cNvSpPr/>
            <p:nvPr/>
          </p:nvSpPr>
          <p:spPr>
            <a:xfrm>
              <a:off x="4386000" y="4312400"/>
              <a:ext cx="36425" cy="105025"/>
            </a:xfrm>
            <a:custGeom>
              <a:avLst/>
              <a:gdLst/>
              <a:ahLst/>
              <a:cxnLst/>
              <a:rect l="l" t="t" r="r" b="b"/>
              <a:pathLst>
                <a:path w="1457" h="4201" extrusionOk="0">
                  <a:moveTo>
                    <a:pt x="645" y="1"/>
                  </a:moveTo>
                  <a:cubicBezTo>
                    <a:pt x="555" y="7"/>
                    <a:pt x="464" y="27"/>
                    <a:pt x="381" y="52"/>
                  </a:cubicBezTo>
                  <a:cubicBezTo>
                    <a:pt x="342" y="65"/>
                    <a:pt x="303" y="78"/>
                    <a:pt x="271" y="97"/>
                  </a:cubicBezTo>
                  <a:cubicBezTo>
                    <a:pt x="110" y="168"/>
                    <a:pt x="1" y="278"/>
                    <a:pt x="7" y="400"/>
                  </a:cubicBezTo>
                  <a:cubicBezTo>
                    <a:pt x="7" y="574"/>
                    <a:pt x="233" y="716"/>
                    <a:pt x="535" y="761"/>
                  </a:cubicBezTo>
                  <a:lnTo>
                    <a:pt x="600" y="4201"/>
                  </a:lnTo>
                  <a:lnTo>
                    <a:pt x="1051" y="4188"/>
                  </a:lnTo>
                  <a:lnTo>
                    <a:pt x="1012" y="2094"/>
                  </a:lnTo>
                  <a:lnTo>
                    <a:pt x="902" y="2172"/>
                  </a:lnTo>
                  <a:lnTo>
                    <a:pt x="896" y="2146"/>
                  </a:lnTo>
                  <a:lnTo>
                    <a:pt x="851" y="677"/>
                  </a:lnTo>
                  <a:cubicBezTo>
                    <a:pt x="851" y="677"/>
                    <a:pt x="1334" y="619"/>
                    <a:pt x="1386" y="387"/>
                  </a:cubicBezTo>
                  <a:cubicBezTo>
                    <a:pt x="1456" y="40"/>
                    <a:pt x="671" y="7"/>
                    <a:pt x="645" y="1"/>
                  </a:cubicBezTo>
                  <a:close/>
                </a:path>
              </a:pathLst>
            </a:custGeom>
            <a:solidFill>
              <a:srgbClr val="AC71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31"/>
            <p:cNvSpPr/>
            <p:nvPr/>
          </p:nvSpPr>
          <p:spPr>
            <a:xfrm>
              <a:off x="4404700" y="4315175"/>
              <a:ext cx="6450" cy="5275"/>
            </a:xfrm>
            <a:custGeom>
              <a:avLst/>
              <a:gdLst/>
              <a:ahLst/>
              <a:cxnLst/>
              <a:rect l="l" t="t" r="r" b="b"/>
              <a:pathLst>
                <a:path w="258" h="211" extrusionOk="0">
                  <a:moveTo>
                    <a:pt x="125" y="1"/>
                  </a:moveTo>
                  <a:cubicBezTo>
                    <a:pt x="90" y="1"/>
                    <a:pt x="56" y="16"/>
                    <a:pt x="32" y="44"/>
                  </a:cubicBezTo>
                  <a:cubicBezTo>
                    <a:pt x="0" y="135"/>
                    <a:pt x="71" y="210"/>
                    <a:pt x="147" y="210"/>
                  </a:cubicBezTo>
                  <a:cubicBezTo>
                    <a:pt x="179" y="210"/>
                    <a:pt x="212" y="197"/>
                    <a:pt x="238" y="167"/>
                  </a:cubicBezTo>
                  <a:cubicBezTo>
                    <a:pt x="257" y="109"/>
                    <a:pt x="238" y="44"/>
                    <a:pt x="187" y="19"/>
                  </a:cubicBezTo>
                  <a:cubicBezTo>
                    <a:pt x="167" y="7"/>
                    <a:pt x="146" y="1"/>
                    <a:pt x="125" y="1"/>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31"/>
            <p:cNvSpPr/>
            <p:nvPr/>
          </p:nvSpPr>
          <p:spPr>
            <a:xfrm>
              <a:off x="4400025" y="4312250"/>
              <a:ext cx="23675" cy="55300"/>
            </a:xfrm>
            <a:custGeom>
              <a:avLst/>
              <a:gdLst/>
              <a:ahLst/>
              <a:cxnLst/>
              <a:rect l="l" t="t" r="r" b="b"/>
              <a:pathLst>
                <a:path w="947" h="2212" extrusionOk="0">
                  <a:moveTo>
                    <a:pt x="210" y="0"/>
                  </a:moveTo>
                  <a:cubicBezTo>
                    <a:pt x="202" y="0"/>
                    <a:pt x="195" y="0"/>
                    <a:pt x="187" y="0"/>
                  </a:cubicBezTo>
                  <a:cubicBezTo>
                    <a:pt x="148" y="0"/>
                    <a:pt x="116" y="7"/>
                    <a:pt x="84" y="7"/>
                  </a:cubicBezTo>
                  <a:cubicBezTo>
                    <a:pt x="103" y="13"/>
                    <a:pt x="483" y="33"/>
                    <a:pt x="689" y="155"/>
                  </a:cubicBezTo>
                  <a:lnTo>
                    <a:pt x="618" y="155"/>
                  </a:lnTo>
                  <a:cubicBezTo>
                    <a:pt x="435" y="161"/>
                    <a:pt x="485" y="498"/>
                    <a:pt x="644" y="498"/>
                  </a:cubicBezTo>
                  <a:cubicBezTo>
                    <a:pt x="659" y="498"/>
                    <a:pt x="674" y="496"/>
                    <a:pt x="689" y="490"/>
                  </a:cubicBezTo>
                  <a:cubicBezTo>
                    <a:pt x="734" y="484"/>
                    <a:pt x="779" y="458"/>
                    <a:pt x="812" y="419"/>
                  </a:cubicBezTo>
                  <a:lnTo>
                    <a:pt x="812" y="419"/>
                  </a:lnTo>
                  <a:cubicBezTo>
                    <a:pt x="721" y="625"/>
                    <a:pt x="290" y="683"/>
                    <a:pt x="290" y="683"/>
                  </a:cubicBezTo>
                  <a:lnTo>
                    <a:pt x="322" y="1823"/>
                  </a:lnTo>
                  <a:lnTo>
                    <a:pt x="322" y="1888"/>
                  </a:lnTo>
                  <a:cubicBezTo>
                    <a:pt x="317" y="2078"/>
                    <a:pt x="153" y="2104"/>
                    <a:pt x="61" y="2104"/>
                  </a:cubicBezTo>
                  <a:cubicBezTo>
                    <a:pt x="25" y="2104"/>
                    <a:pt x="0" y="2100"/>
                    <a:pt x="0" y="2100"/>
                  </a:cubicBezTo>
                  <a:lnTo>
                    <a:pt x="0" y="2100"/>
                  </a:lnTo>
                  <a:cubicBezTo>
                    <a:pt x="84" y="2184"/>
                    <a:pt x="162" y="2212"/>
                    <a:pt x="229" y="2212"/>
                  </a:cubicBezTo>
                  <a:cubicBezTo>
                    <a:pt x="362" y="2212"/>
                    <a:pt x="451" y="2100"/>
                    <a:pt x="451" y="2100"/>
                  </a:cubicBezTo>
                  <a:lnTo>
                    <a:pt x="425" y="754"/>
                  </a:lnTo>
                  <a:cubicBezTo>
                    <a:pt x="728" y="696"/>
                    <a:pt x="947" y="548"/>
                    <a:pt x="947" y="374"/>
                  </a:cubicBezTo>
                  <a:cubicBezTo>
                    <a:pt x="941" y="165"/>
                    <a:pt x="618" y="0"/>
                    <a:pt x="210" y="0"/>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31"/>
            <p:cNvSpPr/>
            <p:nvPr/>
          </p:nvSpPr>
          <p:spPr>
            <a:xfrm>
              <a:off x="4386000" y="4314825"/>
              <a:ext cx="13400" cy="16450"/>
            </a:xfrm>
            <a:custGeom>
              <a:avLst/>
              <a:gdLst/>
              <a:ahLst/>
              <a:cxnLst/>
              <a:rect l="l" t="t" r="r" b="b"/>
              <a:pathLst>
                <a:path w="536" h="658" extrusionOk="0">
                  <a:moveTo>
                    <a:pt x="265" y="0"/>
                  </a:moveTo>
                  <a:lnTo>
                    <a:pt x="265" y="0"/>
                  </a:lnTo>
                  <a:cubicBezTo>
                    <a:pt x="104" y="71"/>
                    <a:pt x="1" y="181"/>
                    <a:pt x="1" y="297"/>
                  </a:cubicBezTo>
                  <a:cubicBezTo>
                    <a:pt x="7" y="471"/>
                    <a:pt x="233" y="612"/>
                    <a:pt x="535" y="657"/>
                  </a:cubicBezTo>
                  <a:cubicBezTo>
                    <a:pt x="497" y="645"/>
                    <a:pt x="1" y="496"/>
                    <a:pt x="84" y="239"/>
                  </a:cubicBezTo>
                  <a:cubicBezTo>
                    <a:pt x="117" y="142"/>
                    <a:pt x="181" y="52"/>
                    <a:pt x="265" y="0"/>
                  </a:cubicBezTo>
                  <a:close/>
                </a:path>
              </a:pathLst>
            </a:custGeom>
            <a:solidFill>
              <a:srgbClr val="F2C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31"/>
            <p:cNvSpPr/>
            <p:nvPr/>
          </p:nvSpPr>
          <p:spPr>
            <a:xfrm>
              <a:off x="4393100" y="4421750"/>
              <a:ext cx="67800" cy="71625"/>
            </a:xfrm>
            <a:custGeom>
              <a:avLst/>
              <a:gdLst/>
              <a:ahLst/>
              <a:cxnLst/>
              <a:rect l="l" t="t" r="r" b="b"/>
              <a:pathLst>
                <a:path w="2712" h="2865" extrusionOk="0">
                  <a:moveTo>
                    <a:pt x="277" y="1"/>
                  </a:moveTo>
                  <a:lnTo>
                    <a:pt x="0" y="239"/>
                  </a:lnTo>
                  <a:lnTo>
                    <a:pt x="1127" y="1521"/>
                  </a:lnTo>
                  <a:lnTo>
                    <a:pt x="1159" y="1418"/>
                  </a:lnTo>
                  <a:lnTo>
                    <a:pt x="1172" y="1430"/>
                  </a:lnTo>
                  <a:lnTo>
                    <a:pt x="1978" y="2313"/>
                  </a:lnTo>
                  <a:cubicBezTo>
                    <a:pt x="1978" y="2313"/>
                    <a:pt x="1707" y="2609"/>
                    <a:pt x="1797" y="2777"/>
                  </a:cubicBezTo>
                  <a:cubicBezTo>
                    <a:pt x="1830" y="2840"/>
                    <a:pt x="1886" y="2864"/>
                    <a:pt x="1952" y="2864"/>
                  </a:cubicBezTo>
                  <a:cubicBezTo>
                    <a:pt x="2153" y="2864"/>
                    <a:pt x="2446" y="2638"/>
                    <a:pt x="2461" y="2629"/>
                  </a:cubicBezTo>
                  <a:cubicBezTo>
                    <a:pt x="2512" y="2577"/>
                    <a:pt x="2557" y="2519"/>
                    <a:pt x="2596" y="2461"/>
                  </a:cubicBezTo>
                  <a:cubicBezTo>
                    <a:pt x="2615" y="2429"/>
                    <a:pt x="2628" y="2403"/>
                    <a:pt x="2641" y="2371"/>
                  </a:cubicBezTo>
                  <a:cubicBezTo>
                    <a:pt x="2705" y="2242"/>
                    <a:pt x="2712" y="2120"/>
                    <a:pt x="2647" y="2049"/>
                  </a:cubicBezTo>
                  <a:cubicBezTo>
                    <a:pt x="2608" y="2006"/>
                    <a:pt x="2548" y="1986"/>
                    <a:pt x="2477" y="1986"/>
                  </a:cubicBezTo>
                  <a:cubicBezTo>
                    <a:pt x="2375" y="1986"/>
                    <a:pt x="2250" y="2027"/>
                    <a:pt x="2126" y="2107"/>
                  </a:cubicBezTo>
                  <a:lnTo>
                    <a:pt x="277" y="1"/>
                  </a:lnTo>
                  <a:close/>
                </a:path>
              </a:pathLst>
            </a:custGeom>
            <a:solidFill>
              <a:srgbClr val="AC71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31"/>
            <p:cNvSpPr/>
            <p:nvPr/>
          </p:nvSpPr>
          <p:spPr>
            <a:xfrm>
              <a:off x="4445750" y="4485125"/>
              <a:ext cx="4700" cy="4125"/>
            </a:xfrm>
            <a:custGeom>
              <a:avLst/>
              <a:gdLst/>
              <a:ahLst/>
              <a:cxnLst/>
              <a:rect l="l" t="t" r="r" b="b"/>
              <a:pathLst>
                <a:path w="188" h="165" extrusionOk="0">
                  <a:moveTo>
                    <a:pt x="108" y="0"/>
                  </a:moveTo>
                  <a:cubicBezTo>
                    <a:pt x="86" y="0"/>
                    <a:pt x="63" y="9"/>
                    <a:pt x="45" y="29"/>
                  </a:cubicBezTo>
                  <a:cubicBezTo>
                    <a:pt x="0" y="81"/>
                    <a:pt x="39" y="158"/>
                    <a:pt x="103" y="164"/>
                  </a:cubicBezTo>
                  <a:cubicBezTo>
                    <a:pt x="155" y="158"/>
                    <a:pt x="187" y="113"/>
                    <a:pt x="187" y="68"/>
                  </a:cubicBezTo>
                  <a:cubicBezTo>
                    <a:pt x="179" y="24"/>
                    <a:pt x="144" y="0"/>
                    <a:pt x="108" y="0"/>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31"/>
            <p:cNvSpPr/>
            <p:nvPr/>
          </p:nvSpPr>
          <p:spPr>
            <a:xfrm>
              <a:off x="4420975" y="4453900"/>
              <a:ext cx="33650" cy="40800"/>
            </a:xfrm>
            <a:custGeom>
              <a:avLst/>
              <a:gdLst/>
              <a:ahLst/>
              <a:cxnLst/>
              <a:rect l="l" t="t" r="r" b="b"/>
              <a:pathLst>
                <a:path w="1346" h="1632" extrusionOk="0">
                  <a:moveTo>
                    <a:pt x="242" y="0"/>
                  </a:moveTo>
                  <a:cubicBezTo>
                    <a:pt x="1" y="0"/>
                    <a:pt x="12" y="235"/>
                    <a:pt x="12" y="235"/>
                  </a:cubicBezTo>
                  <a:lnTo>
                    <a:pt x="740" y="1059"/>
                  </a:lnTo>
                  <a:cubicBezTo>
                    <a:pt x="579" y="1252"/>
                    <a:pt x="521" y="1459"/>
                    <a:pt x="618" y="1568"/>
                  </a:cubicBezTo>
                  <a:cubicBezTo>
                    <a:pt x="657" y="1611"/>
                    <a:pt x="716" y="1632"/>
                    <a:pt x="787" y="1632"/>
                  </a:cubicBezTo>
                  <a:cubicBezTo>
                    <a:pt x="927" y="1632"/>
                    <a:pt x="1114" y="1550"/>
                    <a:pt x="1281" y="1401"/>
                  </a:cubicBezTo>
                  <a:cubicBezTo>
                    <a:pt x="1307" y="1381"/>
                    <a:pt x="1326" y="1362"/>
                    <a:pt x="1346" y="1343"/>
                  </a:cubicBezTo>
                  <a:lnTo>
                    <a:pt x="1346" y="1343"/>
                  </a:lnTo>
                  <a:cubicBezTo>
                    <a:pt x="1333" y="1349"/>
                    <a:pt x="1082" y="1536"/>
                    <a:pt x="888" y="1568"/>
                  </a:cubicBezTo>
                  <a:cubicBezTo>
                    <a:pt x="901" y="1562"/>
                    <a:pt x="920" y="1549"/>
                    <a:pt x="933" y="1529"/>
                  </a:cubicBezTo>
                  <a:cubicBezTo>
                    <a:pt x="1026" y="1446"/>
                    <a:pt x="896" y="1307"/>
                    <a:pt x="795" y="1307"/>
                  </a:cubicBezTo>
                  <a:cubicBezTo>
                    <a:pt x="762" y="1307"/>
                    <a:pt x="733" y="1321"/>
                    <a:pt x="714" y="1355"/>
                  </a:cubicBezTo>
                  <a:cubicBezTo>
                    <a:pt x="689" y="1388"/>
                    <a:pt x="676" y="1426"/>
                    <a:pt x="676" y="1465"/>
                  </a:cubicBezTo>
                  <a:cubicBezTo>
                    <a:pt x="618" y="1291"/>
                    <a:pt x="863" y="1027"/>
                    <a:pt x="863" y="1027"/>
                  </a:cubicBezTo>
                  <a:lnTo>
                    <a:pt x="238" y="338"/>
                  </a:lnTo>
                  <a:lnTo>
                    <a:pt x="206" y="299"/>
                  </a:lnTo>
                  <a:cubicBezTo>
                    <a:pt x="70" y="132"/>
                    <a:pt x="289" y="3"/>
                    <a:pt x="289" y="3"/>
                  </a:cubicBezTo>
                  <a:cubicBezTo>
                    <a:pt x="273" y="1"/>
                    <a:pt x="257" y="0"/>
                    <a:pt x="242" y="0"/>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31"/>
            <p:cNvSpPr/>
            <p:nvPr/>
          </p:nvSpPr>
          <p:spPr>
            <a:xfrm>
              <a:off x="4446400" y="4471225"/>
              <a:ext cx="14500" cy="9650"/>
            </a:xfrm>
            <a:custGeom>
              <a:avLst/>
              <a:gdLst/>
              <a:ahLst/>
              <a:cxnLst/>
              <a:rect l="l" t="t" r="r" b="b"/>
              <a:pathLst>
                <a:path w="580" h="386" extrusionOk="0">
                  <a:moveTo>
                    <a:pt x="350" y="0"/>
                  </a:moveTo>
                  <a:cubicBezTo>
                    <a:pt x="250" y="0"/>
                    <a:pt x="125" y="42"/>
                    <a:pt x="0" y="121"/>
                  </a:cubicBezTo>
                  <a:cubicBezTo>
                    <a:pt x="20" y="113"/>
                    <a:pt x="176" y="45"/>
                    <a:pt x="310" y="45"/>
                  </a:cubicBezTo>
                  <a:cubicBezTo>
                    <a:pt x="391" y="45"/>
                    <a:pt x="465" y="70"/>
                    <a:pt x="496" y="147"/>
                  </a:cubicBezTo>
                  <a:cubicBezTo>
                    <a:pt x="535" y="224"/>
                    <a:pt x="535" y="308"/>
                    <a:pt x="515" y="385"/>
                  </a:cubicBezTo>
                  <a:cubicBezTo>
                    <a:pt x="573" y="257"/>
                    <a:pt x="580" y="134"/>
                    <a:pt x="515" y="63"/>
                  </a:cubicBezTo>
                  <a:cubicBezTo>
                    <a:pt x="478" y="21"/>
                    <a:pt x="420" y="0"/>
                    <a:pt x="350" y="0"/>
                  </a:cubicBezTo>
                  <a:close/>
                </a:path>
              </a:pathLst>
            </a:custGeom>
            <a:solidFill>
              <a:srgbClr val="F2C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31"/>
            <p:cNvSpPr/>
            <p:nvPr/>
          </p:nvSpPr>
          <p:spPr>
            <a:xfrm>
              <a:off x="4420150" y="4423350"/>
              <a:ext cx="53325" cy="21225"/>
            </a:xfrm>
            <a:custGeom>
              <a:avLst/>
              <a:gdLst/>
              <a:ahLst/>
              <a:cxnLst/>
              <a:rect l="l" t="t" r="r" b="b"/>
              <a:pathLst>
                <a:path w="2133" h="849" extrusionOk="0">
                  <a:moveTo>
                    <a:pt x="45" y="1"/>
                  </a:moveTo>
                  <a:lnTo>
                    <a:pt x="0" y="226"/>
                  </a:lnTo>
                  <a:lnTo>
                    <a:pt x="1044" y="452"/>
                  </a:lnTo>
                  <a:lnTo>
                    <a:pt x="1018" y="387"/>
                  </a:lnTo>
                  <a:lnTo>
                    <a:pt x="1031" y="387"/>
                  </a:lnTo>
                  <a:lnTo>
                    <a:pt x="1765" y="536"/>
                  </a:lnTo>
                  <a:cubicBezTo>
                    <a:pt x="1765" y="536"/>
                    <a:pt x="1739" y="787"/>
                    <a:pt x="1849" y="838"/>
                  </a:cubicBezTo>
                  <a:cubicBezTo>
                    <a:pt x="1863" y="845"/>
                    <a:pt x="1878" y="849"/>
                    <a:pt x="1891" y="849"/>
                  </a:cubicBezTo>
                  <a:cubicBezTo>
                    <a:pt x="2029" y="849"/>
                    <a:pt x="2120" y="528"/>
                    <a:pt x="2126" y="516"/>
                  </a:cubicBezTo>
                  <a:cubicBezTo>
                    <a:pt x="2132" y="471"/>
                    <a:pt x="2132" y="426"/>
                    <a:pt x="2132" y="381"/>
                  </a:cubicBezTo>
                  <a:cubicBezTo>
                    <a:pt x="2126" y="362"/>
                    <a:pt x="2126" y="336"/>
                    <a:pt x="2119" y="317"/>
                  </a:cubicBezTo>
                  <a:cubicBezTo>
                    <a:pt x="2106" y="233"/>
                    <a:pt x="2061" y="168"/>
                    <a:pt x="2003" y="156"/>
                  </a:cubicBezTo>
                  <a:cubicBezTo>
                    <a:pt x="1995" y="154"/>
                    <a:pt x="1987" y="153"/>
                    <a:pt x="1979" y="153"/>
                  </a:cubicBezTo>
                  <a:cubicBezTo>
                    <a:pt x="1896" y="153"/>
                    <a:pt x="1811" y="240"/>
                    <a:pt x="1759" y="375"/>
                  </a:cubicBezTo>
                  <a:lnTo>
                    <a:pt x="45" y="1"/>
                  </a:lnTo>
                  <a:close/>
                </a:path>
              </a:pathLst>
            </a:custGeom>
            <a:solidFill>
              <a:srgbClr val="AC71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p31"/>
            <p:cNvSpPr/>
            <p:nvPr/>
          </p:nvSpPr>
          <p:spPr>
            <a:xfrm>
              <a:off x="4467925" y="4437375"/>
              <a:ext cx="3825" cy="2525"/>
            </a:xfrm>
            <a:custGeom>
              <a:avLst/>
              <a:gdLst/>
              <a:ahLst/>
              <a:cxnLst/>
              <a:rect l="l" t="t" r="r" b="b"/>
              <a:pathLst>
                <a:path w="153" h="101" extrusionOk="0">
                  <a:moveTo>
                    <a:pt x="66" y="0"/>
                  </a:moveTo>
                  <a:cubicBezTo>
                    <a:pt x="56" y="0"/>
                    <a:pt x="47" y="4"/>
                    <a:pt x="41" y="13"/>
                  </a:cubicBezTo>
                  <a:cubicBezTo>
                    <a:pt x="1" y="43"/>
                    <a:pt x="46" y="100"/>
                    <a:pt x="84" y="100"/>
                  </a:cubicBezTo>
                  <a:cubicBezTo>
                    <a:pt x="94" y="100"/>
                    <a:pt x="105" y="96"/>
                    <a:pt x="112" y="84"/>
                  </a:cubicBezTo>
                  <a:cubicBezTo>
                    <a:pt x="153" y="58"/>
                    <a:pt x="104" y="0"/>
                    <a:pt x="66" y="0"/>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p31"/>
            <p:cNvSpPr/>
            <p:nvPr/>
          </p:nvSpPr>
          <p:spPr>
            <a:xfrm>
              <a:off x="4444625" y="4429150"/>
              <a:ext cx="28675" cy="16850"/>
            </a:xfrm>
            <a:custGeom>
              <a:avLst/>
              <a:gdLst/>
              <a:ahLst/>
              <a:cxnLst/>
              <a:rect l="l" t="t" r="r" b="b"/>
              <a:pathLst>
                <a:path w="1147" h="674" extrusionOk="0">
                  <a:moveTo>
                    <a:pt x="116" y="1"/>
                  </a:moveTo>
                  <a:lnTo>
                    <a:pt x="116" y="1"/>
                  </a:lnTo>
                  <a:cubicBezTo>
                    <a:pt x="26" y="39"/>
                    <a:pt x="0" y="149"/>
                    <a:pt x="65" y="220"/>
                  </a:cubicBezTo>
                  <a:lnTo>
                    <a:pt x="735" y="368"/>
                  </a:lnTo>
                  <a:cubicBezTo>
                    <a:pt x="722" y="529"/>
                    <a:pt x="773" y="651"/>
                    <a:pt x="863" y="671"/>
                  </a:cubicBezTo>
                  <a:cubicBezTo>
                    <a:pt x="871" y="673"/>
                    <a:pt x="879" y="674"/>
                    <a:pt x="887" y="674"/>
                  </a:cubicBezTo>
                  <a:cubicBezTo>
                    <a:pt x="985" y="674"/>
                    <a:pt x="1092" y="533"/>
                    <a:pt x="1134" y="342"/>
                  </a:cubicBezTo>
                  <a:cubicBezTo>
                    <a:pt x="1140" y="323"/>
                    <a:pt x="1147" y="304"/>
                    <a:pt x="1147" y="284"/>
                  </a:cubicBezTo>
                  <a:lnTo>
                    <a:pt x="1147" y="284"/>
                  </a:lnTo>
                  <a:cubicBezTo>
                    <a:pt x="1115" y="387"/>
                    <a:pt x="1063" y="484"/>
                    <a:pt x="999" y="574"/>
                  </a:cubicBezTo>
                  <a:cubicBezTo>
                    <a:pt x="1005" y="561"/>
                    <a:pt x="1005" y="548"/>
                    <a:pt x="1005" y="535"/>
                  </a:cubicBezTo>
                  <a:cubicBezTo>
                    <a:pt x="1018" y="482"/>
                    <a:pt x="968" y="455"/>
                    <a:pt x="918" y="455"/>
                  </a:cubicBezTo>
                  <a:cubicBezTo>
                    <a:pt x="872" y="455"/>
                    <a:pt x="825" y="479"/>
                    <a:pt x="831" y="529"/>
                  </a:cubicBezTo>
                  <a:cubicBezTo>
                    <a:pt x="831" y="555"/>
                    <a:pt x="838" y="581"/>
                    <a:pt x="851" y="600"/>
                  </a:cubicBezTo>
                  <a:cubicBezTo>
                    <a:pt x="760" y="529"/>
                    <a:pt x="786" y="310"/>
                    <a:pt x="786" y="310"/>
                  </a:cubicBezTo>
                  <a:lnTo>
                    <a:pt x="213" y="194"/>
                  </a:lnTo>
                  <a:lnTo>
                    <a:pt x="181" y="188"/>
                  </a:lnTo>
                  <a:cubicBezTo>
                    <a:pt x="52" y="149"/>
                    <a:pt x="116" y="1"/>
                    <a:pt x="116" y="1"/>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p31"/>
            <p:cNvSpPr/>
            <p:nvPr/>
          </p:nvSpPr>
          <p:spPr>
            <a:xfrm>
              <a:off x="4464100" y="4427150"/>
              <a:ext cx="9050" cy="5575"/>
            </a:xfrm>
            <a:custGeom>
              <a:avLst/>
              <a:gdLst/>
              <a:ahLst/>
              <a:cxnLst/>
              <a:rect l="l" t="t" r="r" b="b"/>
              <a:pathLst>
                <a:path w="362" h="223" extrusionOk="0">
                  <a:moveTo>
                    <a:pt x="221" y="1"/>
                  </a:moveTo>
                  <a:cubicBezTo>
                    <a:pt x="138" y="1"/>
                    <a:pt x="53" y="88"/>
                    <a:pt x="1" y="223"/>
                  </a:cubicBezTo>
                  <a:cubicBezTo>
                    <a:pt x="12" y="206"/>
                    <a:pt x="116" y="37"/>
                    <a:pt x="220" y="37"/>
                  </a:cubicBezTo>
                  <a:cubicBezTo>
                    <a:pt x="235" y="37"/>
                    <a:pt x="250" y="40"/>
                    <a:pt x="265" y="49"/>
                  </a:cubicBezTo>
                  <a:cubicBezTo>
                    <a:pt x="310" y="74"/>
                    <a:pt x="342" y="119"/>
                    <a:pt x="361" y="171"/>
                  </a:cubicBezTo>
                  <a:cubicBezTo>
                    <a:pt x="342" y="81"/>
                    <a:pt x="303" y="16"/>
                    <a:pt x="245" y="4"/>
                  </a:cubicBezTo>
                  <a:cubicBezTo>
                    <a:pt x="237" y="2"/>
                    <a:pt x="229" y="1"/>
                    <a:pt x="221" y="1"/>
                  </a:cubicBezTo>
                  <a:close/>
                </a:path>
              </a:pathLst>
            </a:custGeom>
            <a:solidFill>
              <a:srgbClr val="F2C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31;p31"/>
            <p:cNvSpPr/>
            <p:nvPr/>
          </p:nvSpPr>
          <p:spPr>
            <a:xfrm>
              <a:off x="4410325" y="4348150"/>
              <a:ext cx="48325" cy="41100"/>
            </a:xfrm>
            <a:custGeom>
              <a:avLst/>
              <a:gdLst/>
              <a:ahLst/>
              <a:cxnLst/>
              <a:rect l="l" t="t" r="r" b="b"/>
              <a:pathLst>
                <a:path w="1933" h="1644" extrusionOk="0">
                  <a:moveTo>
                    <a:pt x="1424" y="1"/>
                  </a:moveTo>
                  <a:cubicBezTo>
                    <a:pt x="1390" y="1"/>
                    <a:pt x="1357" y="9"/>
                    <a:pt x="1327" y="27"/>
                  </a:cubicBezTo>
                  <a:cubicBezTo>
                    <a:pt x="1263" y="85"/>
                    <a:pt x="1276" y="220"/>
                    <a:pt x="1353" y="355"/>
                  </a:cubicBezTo>
                  <a:lnTo>
                    <a:pt x="0" y="1469"/>
                  </a:lnTo>
                  <a:lnTo>
                    <a:pt x="148" y="1643"/>
                  </a:lnTo>
                  <a:lnTo>
                    <a:pt x="966" y="967"/>
                  </a:lnTo>
                  <a:lnTo>
                    <a:pt x="902" y="948"/>
                  </a:lnTo>
                  <a:lnTo>
                    <a:pt x="915" y="935"/>
                  </a:lnTo>
                  <a:lnTo>
                    <a:pt x="1482" y="452"/>
                  </a:lnTo>
                  <a:cubicBezTo>
                    <a:pt x="1482" y="452"/>
                    <a:pt x="1619" y="584"/>
                    <a:pt x="1726" y="584"/>
                  </a:cubicBezTo>
                  <a:cubicBezTo>
                    <a:pt x="1742" y="584"/>
                    <a:pt x="1757" y="581"/>
                    <a:pt x="1772" y="574"/>
                  </a:cubicBezTo>
                  <a:cubicBezTo>
                    <a:pt x="1933" y="490"/>
                    <a:pt x="1694" y="168"/>
                    <a:pt x="1688" y="155"/>
                  </a:cubicBezTo>
                  <a:cubicBezTo>
                    <a:pt x="1656" y="123"/>
                    <a:pt x="1623" y="91"/>
                    <a:pt x="1585" y="65"/>
                  </a:cubicBezTo>
                  <a:cubicBezTo>
                    <a:pt x="1566" y="59"/>
                    <a:pt x="1553" y="46"/>
                    <a:pt x="1533" y="33"/>
                  </a:cubicBezTo>
                  <a:cubicBezTo>
                    <a:pt x="1502" y="12"/>
                    <a:pt x="1463" y="1"/>
                    <a:pt x="1424" y="1"/>
                  </a:cubicBezTo>
                  <a:close/>
                </a:path>
              </a:pathLst>
            </a:custGeom>
            <a:solidFill>
              <a:srgbClr val="AC71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32;p31"/>
            <p:cNvSpPr/>
            <p:nvPr/>
          </p:nvSpPr>
          <p:spPr>
            <a:xfrm>
              <a:off x="4450425" y="4354600"/>
              <a:ext cx="3225" cy="3075"/>
            </a:xfrm>
            <a:custGeom>
              <a:avLst/>
              <a:gdLst/>
              <a:ahLst/>
              <a:cxnLst/>
              <a:rect l="l" t="t" r="r" b="b"/>
              <a:pathLst>
                <a:path w="129" h="123" extrusionOk="0">
                  <a:moveTo>
                    <a:pt x="65" y="0"/>
                  </a:moveTo>
                  <a:cubicBezTo>
                    <a:pt x="0" y="20"/>
                    <a:pt x="13" y="116"/>
                    <a:pt x="84" y="123"/>
                  </a:cubicBezTo>
                  <a:cubicBezTo>
                    <a:pt x="110" y="116"/>
                    <a:pt x="129" y="84"/>
                    <a:pt x="123" y="52"/>
                  </a:cubicBezTo>
                  <a:cubicBezTo>
                    <a:pt x="123" y="26"/>
                    <a:pt x="97" y="0"/>
                    <a:pt x="65" y="0"/>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33;p31"/>
            <p:cNvSpPr/>
            <p:nvPr/>
          </p:nvSpPr>
          <p:spPr>
            <a:xfrm>
              <a:off x="4430450" y="4352025"/>
              <a:ext cx="27400" cy="20325"/>
            </a:xfrm>
            <a:custGeom>
              <a:avLst/>
              <a:gdLst/>
              <a:ahLst/>
              <a:cxnLst/>
              <a:rect l="l" t="t" r="r" b="b"/>
              <a:pathLst>
                <a:path w="1096" h="813" extrusionOk="0">
                  <a:moveTo>
                    <a:pt x="883" y="0"/>
                  </a:moveTo>
                  <a:cubicBezTo>
                    <a:pt x="947" y="84"/>
                    <a:pt x="992" y="187"/>
                    <a:pt x="1018" y="290"/>
                  </a:cubicBezTo>
                  <a:cubicBezTo>
                    <a:pt x="1012" y="277"/>
                    <a:pt x="1005" y="271"/>
                    <a:pt x="992" y="265"/>
                  </a:cubicBezTo>
                  <a:cubicBezTo>
                    <a:pt x="973" y="245"/>
                    <a:pt x="949" y="236"/>
                    <a:pt x="925" y="236"/>
                  </a:cubicBezTo>
                  <a:cubicBezTo>
                    <a:pt x="901" y="236"/>
                    <a:pt x="876" y="245"/>
                    <a:pt x="857" y="265"/>
                  </a:cubicBezTo>
                  <a:cubicBezTo>
                    <a:pt x="831" y="303"/>
                    <a:pt x="838" y="361"/>
                    <a:pt x="883" y="393"/>
                  </a:cubicBezTo>
                  <a:cubicBezTo>
                    <a:pt x="902" y="413"/>
                    <a:pt x="922" y="419"/>
                    <a:pt x="947" y="426"/>
                  </a:cubicBezTo>
                  <a:cubicBezTo>
                    <a:pt x="937" y="428"/>
                    <a:pt x="927" y="430"/>
                    <a:pt x="916" y="430"/>
                  </a:cubicBezTo>
                  <a:cubicBezTo>
                    <a:pt x="810" y="430"/>
                    <a:pt x="677" y="297"/>
                    <a:pt x="677" y="297"/>
                  </a:cubicBezTo>
                  <a:lnTo>
                    <a:pt x="232" y="670"/>
                  </a:lnTo>
                  <a:lnTo>
                    <a:pt x="207" y="696"/>
                  </a:lnTo>
                  <a:cubicBezTo>
                    <a:pt x="184" y="713"/>
                    <a:pt x="163" y="719"/>
                    <a:pt x="144" y="719"/>
                  </a:cubicBezTo>
                  <a:cubicBezTo>
                    <a:pt x="71" y="719"/>
                    <a:pt x="20" y="632"/>
                    <a:pt x="20" y="632"/>
                  </a:cubicBezTo>
                  <a:lnTo>
                    <a:pt x="20" y="632"/>
                  </a:lnTo>
                  <a:cubicBezTo>
                    <a:pt x="0" y="722"/>
                    <a:pt x="71" y="812"/>
                    <a:pt x="161" y="812"/>
                  </a:cubicBezTo>
                  <a:lnTo>
                    <a:pt x="696" y="374"/>
                  </a:lnTo>
                  <a:cubicBezTo>
                    <a:pt x="775" y="444"/>
                    <a:pt x="861" y="485"/>
                    <a:pt x="929" y="485"/>
                  </a:cubicBezTo>
                  <a:cubicBezTo>
                    <a:pt x="961" y="485"/>
                    <a:pt x="989" y="476"/>
                    <a:pt x="1012" y="458"/>
                  </a:cubicBezTo>
                  <a:cubicBezTo>
                    <a:pt x="1095" y="393"/>
                    <a:pt x="1057" y="200"/>
                    <a:pt x="922" y="39"/>
                  </a:cubicBezTo>
                  <a:cubicBezTo>
                    <a:pt x="909" y="26"/>
                    <a:pt x="896" y="13"/>
                    <a:pt x="883" y="0"/>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334;p31"/>
            <p:cNvSpPr/>
            <p:nvPr/>
          </p:nvSpPr>
          <p:spPr>
            <a:xfrm>
              <a:off x="4441550" y="4348150"/>
              <a:ext cx="7125" cy="8900"/>
            </a:xfrm>
            <a:custGeom>
              <a:avLst/>
              <a:gdLst/>
              <a:ahLst/>
              <a:cxnLst/>
              <a:rect l="l" t="t" r="r" b="b"/>
              <a:pathLst>
                <a:path w="285" h="356" extrusionOk="0">
                  <a:moveTo>
                    <a:pt x="172" y="1"/>
                  </a:moveTo>
                  <a:cubicBezTo>
                    <a:pt x="140" y="1"/>
                    <a:pt x="108" y="9"/>
                    <a:pt x="78" y="27"/>
                  </a:cubicBezTo>
                  <a:cubicBezTo>
                    <a:pt x="14" y="85"/>
                    <a:pt x="27" y="213"/>
                    <a:pt x="104" y="355"/>
                  </a:cubicBezTo>
                  <a:cubicBezTo>
                    <a:pt x="97" y="329"/>
                    <a:pt x="1" y="85"/>
                    <a:pt x="130" y="39"/>
                  </a:cubicBezTo>
                  <a:cubicBezTo>
                    <a:pt x="156" y="28"/>
                    <a:pt x="186" y="21"/>
                    <a:pt x="218" y="21"/>
                  </a:cubicBezTo>
                  <a:cubicBezTo>
                    <a:pt x="240" y="21"/>
                    <a:pt x="263" y="25"/>
                    <a:pt x="284" y="33"/>
                  </a:cubicBezTo>
                  <a:cubicBezTo>
                    <a:pt x="249" y="12"/>
                    <a:pt x="211" y="1"/>
                    <a:pt x="172" y="1"/>
                  </a:cubicBezTo>
                  <a:close/>
                </a:path>
              </a:pathLst>
            </a:custGeom>
            <a:solidFill>
              <a:srgbClr val="F2C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335;p31"/>
            <p:cNvSpPr/>
            <p:nvPr/>
          </p:nvSpPr>
          <p:spPr>
            <a:xfrm>
              <a:off x="4304200" y="4418375"/>
              <a:ext cx="66850" cy="39700"/>
            </a:xfrm>
            <a:custGeom>
              <a:avLst/>
              <a:gdLst/>
              <a:ahLst/>
              <a:cxnLst/>
              <a:rect l="l" t="t" r="r" b="b"/>
              <a:pathLst>
                <a:path w="2674" h="1588" extrusionOk="0">
                  <a:moveTo>
                    <a:pt x="2558" y="0"/>
                  </a:moveTo>
                  <a:lnTo>
                    <a:pt x="1327" y="548"/>
                  </a:lnTo>
                  <a:lnTo>
                    <a:pt x="1398" y="599"/>
                  </a:lnTo>
                  <a:lnTo>
                    <a:pt x="1385" y="606"/>
                  </a:lnTo>
                  <a:lnTo>
                    <a:pt x="529" y="1005"/>
                  </a:lnTo>
                  <a:cubicBezTo>
                    <a:pt x="529" y="1005"/>
                    <a:pt x="382" y="759"/>
                    <a:pt x="245" y="759"/>
                  </a:cubicBezTo>
                  <a:cubicBezTo>
                    <a:pt x="239" y="759"/>
                    <a:pt x="232" y="759"/>
                    <a:pt x="226" y="760"/>
                  </a:cubicBezTo>
                  <a:cubicBezTo>
                    <a:pt x="0" y="805"/>
                    <a:pt x="181" y="1276"/>
                    <a:pt x="181" y="1295"/>
                  </a:cubicBezTo>
                  <a:cubicBezTo>
                    <a:pt x="207" y="1346"/>
                    <a:pt x="239" y="1392"/>
                    <a:pt x="277" y="1437"/>
                  </a:cubicBezTo>
                  <a:cubicBezTo>
                    <a:pt x="297" y="1456"/>
                    <a:pt x="316" y="1475"/>
                    <a:pt x="335" y="1495"/>
                  </a:cubicBezTo>
                  <a:cubicBezTo>
                    <a:pt x="398" y="1558"/>
                    <a:pt x="465" y="1588"/>
                    <a:pt x="522" y="1588"/>
                  </a:cubicBezTo>
                  <a:cubicBezTo>
                    <a:pt x="540" y="1588"/>
                    <a:pt x="558" y="1585"/>
                    <a:pt x="574" y="1578"/>
                  </a:cubicBezTo>
                  <a:cubicBezTo>
                    <a:pt x="677" y="1533"/>
                    <a:pt x="703" y="1359"/>
                    <a:pt x="657" y="1173"/>
                  </a:cubicBezTo>
                  <a:lnTo>
                    <a:pt x="2674" y="264"/>
                  </a:lnTo>
                  <a:lnTo>
                    <a:pt x="2558" y="0"/>
                  </a:lnTo>
                  <a:close/>
                </a:path>
              </a:pathLst>
            </a:custGeom>
            <a:solidFill>
              <a:srgbClr val="AC71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336;p31"/>
            <p:cNvSpPr/>
            <p:nvPr/>
          </p:nvSpPr>
          <p:spPr>
            <a:xfrm>
              <a:off x="4308700" y="4444450"/>
              <a:ext cx="3700" cy="3275"/>
            </a:xfrm>
            <a:custGeom>
              <a:avLst/>
              <a:gdLst/>
              <a:ahLst/>
              <a:cxnLst/>
              <a:rect l="l" t="t" r="r" b="b"/>
              <a:pathLst>
                <a:path w="148" h="131" extrusionOk="0">
                  <a:moveTo>
                    <a:pt x="67" y="0"/>
                  </a:moveTo>
                  <a:cubicBezTo>
                    <a:pt x="40" y="0"/>
                    <a:pt x="14" y="17"/>
                    <a:pt x="7" y="46"/>
                  </a:cubicBezTo>
                  <a:cubicBezTo>
                    <a:pt x="1" y="84"/>
                    <a:pt x="27" y="117"/>
                    <a:pt x="59" y="130"/>
                  </a:cubicBezTo>
                  <a:cubicBezTo>
                    <a:pt x="62" y="130"/>
                    <a:pt x="65" y="130"/>
                    <a:pt x="68" y="130"/>
                  </a:cubicBezTo>
                  <a:cubicBezTo>
                    <a:pt x="120" y="130"/>
                    <a:pt x="148" y="76"/>
                    <a:pt x="123" y="33"/>
                  </a:cubicBezTo>
                  <a:cubicBezTo>
                    <a:pt x="109" y="10"/>
                    <a:pt x="88" y="0"/>
                    <a:pt x="67" y="0"/>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Google Shape;337;p31"/>
            <p:cNvSpPr/>
            <p:nvPr/>
          </p:nvSpPr>
          <p:spPr>
            <a:xfrm>
              <a:off x="4305175" y="4432050"/>
              <a:ext cx="36575" cy="18875"/>
            </a:xfrm>
            <a:custGeom>
              <a:avLst/>
              <a:gdLst/>
              <a:ahLst/>
              <a:cxnLst/>
              <a:rect l="l" t="t" r="r" b="b"/>
              <a:pathLst>
                <a:path w="1463" h="755" extrusionOk="0">
                  <a:moveTo>
                    <a:pt x="1288" y="1"/>
                  </a:moveTo>
                  <a:lnTo>
                    <a:pt x="503" y="355"/>
                  </a:lnTo>
                  <a:cubicBezTo>
                    <a:pt x="414" y="219"/>
                    <a:pt x="300" y="134"/>
                    <a:pt x="205" y="134"/>
                  </a:cubicBezTo>
                  <a:cubicBezTo>
                    <a:pt x="183" y="134"/>
                    <a:pt x="161" y="139"/>
                    <a:pt x="142" y="149"/>
                  </a:cubicBezTo>
                  <a:cubicBezTo>
                    <a:pt x="19" y="213"/>
                    <a:pt x="0" y="452"/>
                    <a:pt x="110" y="696"/>
                  </a:cubicBezTo>
                  <a:cubicBezTo>
                    <a:pt x="122" y="715"/>
                    <a:pt x="134" y="733"/>
                    <a:pt x="141" y="752"/>
                  </a:cubicBezTo>
                  <a:lnTo>
                    <a:pt x="141" y="752"/>
                  </a:lnTo>
                  <a:cubicBezTo>
                    <a:pt x="96" y="624"/>
                    <a:pt x="77" y="489"/>
                    <a:pt x="77" y="355"/>
                  </a:cubicBezTo>
                  <a:lnTo>
                    <a:pt x="77" y="355"/>
                  </a:lnTo>
                  <a:cubicBezTo>
                    <a:pt x="84" y="368"/>
                    <a:pt x="90" y="381"/>
                    <a:pt x="97" y="394"/>
                  </a:cubicBezTo>
                  <a:cubicBezTo>
                    <a:pt x="110" y="424"/>
                    <a:pt x="135" y="436"/>
                    <a:pt x="163" y="436"/>
                  </a:cubicBezTo>
                  <a:cubicBezTo>
                    <a:pt x="242" y="436"/>
                    <a:pt x="344" y="338"/>
                    <a:pt x="277" y="271"/>
                  </a:cubicBezTo>
                  <a:cubicBezTo>
                    <a:pt x="258" y="246"/>
                    <a:pt x="232" y="226"/>
                    <a:pt x="206" y="213"/>
                  </a:cubicBezTo>
                  <a:cubicBezTo>
                    <a:pt x="348" y="213"/>
                    <a:pt x="490" y="458"/>
                    <a:pt x="490" y="458"/>
                  </a:cubicBezTo>
                  <a:lnTo>
                    <a:pt x="1160" y="149"/>
                  </a:lnTo>
                  <a:lnTo>
                    <a:pt x="1192" y="130"/>
                  </a:lnTo>
                  <a:cubicBezTo>
                    <a:pt x="1213" y="122"/>
                    <a:pt x="1232" y="119"/>
                    <a:pt x="1249" y="119"/>
                  </a:cubicBezTo>
                  <a:cubicBezTo>
                    <a:pt x="1364" y="119"/>
                    <a:pt x="1398" y="265"/>
                    <a:pt x="1398" y="265"/>
                  </a:cubicBezTo>
                  <a:cubicBezTo>
                    <a:pt x="1462" y="162"/>
                    <a:pt x="1404" y="33"/>
                    <a:pt x="1288" y="1"/>
                  </a:cubicBezTo>
                  <a:close/>
                  <a:moveTo>
                    <a:pt x="141" y="752"/>
                  </a:moveTo>
                  <a:lnTo>
                    <a:pt x="141" y="752"/>
                  </a:lnTo>
                  <a:cubicBezTo>
                    <a:pt x="141" y="753"/>
                    <a:pt x="141" y="754"/>
                    <a:pt x="142" y="754"/>
                  </a:cubicBezTo>
                  <a:cubicBezTo>
                    <a:pt x="141" y="754"/>
                    <a:pt x="141" y="753"/>
                    <a:pt x="141" y="752"/>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338;p31"/>
            <p:cNvSpPr/>
            <p:nvPr/>
          </p:nvSpPr>
          <p:spPr>
            <a:xfrm>
              <a:off x="4312575" y="4447525"/>
              <a:ext cx="9350" cy="10475"/>
            </a:xfrm>
            <a:custGeom>
              <a:avLst/>
              <a:gdLst/>
              <a:ahLst/>
              <a:cxnLst/>
              <a:rect l="l" t="t" r="r" b="b"/>
              <a:pathLst>
                <a:path w="374" h="419" extrusionOk="0">
                  <a:moveTo>
                    <a:pt x="322" y="0"/>
                  </a:moveTo>
                  <a:cubicBezTo>
                    <a:pt x="322" y="32"/>
                    <a:pt x="361" y="361"/>
                    <a:pt x="187" y="374"/>
                  </a:cubicBezTo>
                  <a:cubicBezTo>
                    <a:pt x="177" y="375"/>
                    <a:pt x="166" y="375"/>
                    <a:pt x="155" y="375"/>
                  </a:cubicBezTo>
                  <a:cubicBezTo>
                    <a:pt x="100" y="375"/>
                    <a:pt x="44" y="361"/>
                    <a:pt x="0" y="329"/>
                  </a:cubicBezTo>
                  <a:lnTo>
                    <a:pt x="0" y="329"/>
                  </a:lnTo>
                  <a:cubicBezTo>
                    <a:pt x="62" y="386"/>
                    <a:pt x="128" y="418"/>
                    <a:pt x="184" y="418"/>
                  </a:cubicBezTo>
                  <a:cubicBezTo>
                    <a:pt x="203" y="418"/>
                    <a:pt x="222" y="414"/>
                    <a:pt x="239" y="406"/>
                  </a:cubicBezTo>
                  <a:cubicBezTo>
                    <a:pt x="342" y="361"/>
                    <a:pt x="374" y="193"/>
                    <a:pt x="322" y="0"/>
                  </a:cubicBezTo>
                  <a:close/>
                </a:path>
              </a:pathLst>
            </a:custGeom>
            <a:solidFill>
              <a:srgbClr val="F2C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339;p31"/>
            <p:cNvSpPr/>
            <p:nvPr/>
          </p:nvSpPr>
          <p:spPr>
            <a:xfrm>
              <a:off x="4345575" y="4401950"/>
              <a:ext cx="49800" cy="102950"/>
            </a:xfrm>
            <a:custGeom>
              <a:avLst/>
              <a:gdLst/>
              <a:ahLst/>
              <a:cxnLst/>
              <a:rect l="l" t="t" r="r" b="b"/>
              <a:pathLst>
                <a:path w="1992" h="4118" extrusionOk="0">
                  <a:moveTo>
                    <a:pt x="1560" y="0"/>
                  </a:moveTo>
                  <a:lnTo>
                    <a:pt x="639" y="3318"/>
                  </a:lnTo>
                  <a:cubicBezTo>
                    <a:pt x="595" y="3313"/>
                    <a:pt x="552" y="3311"/>
                    <a:pt x="511" y="3311"/>
                  </a:cubicBezTo>
                  <a:cubicBezTo>
                    <a:pt x="262" y="3311"/>
                    <a:pt x="72" y="3393"/>
                    <a:pt x="33" y="3537"/>
                  </a:cubicBezTo>
                  <a:cubicBezTo>
                    <a:pt x="1" y="3652"/>
                    <a:pt x="72" y="3781"/>
                    <a:pt x="207" y="3891"/>
                  </a:cubicBezTo>
                  <a:cubicBezTo>
                    <a:pt x="239" y="3917"/>
                    <a:pt x="271" y="3942"/>
                    <a:pt x="310" y="3962"/>
                  </a:cubicBezTo>
                  <a:cubicBezTo>
                    <a:pt x="387" y="4007"/>
                    <a:pt x="465" y="4045"/>
                    <a:pt x="548" y="4078"/>
                  </a:cubicBezTo>
                  <a:cubicBezTo>
                    <a:pt x="564" y="4078"/>
                    <a:pt x="755" y="4117"/>
                    <a:pt x="948" y="4117"/>
                  </a:cubicBezTo>
                  <a:cubicBezTo>
                    <a:pt x="1152" y="4117"/>
                    <a:pt x="1360" y="4073"/>
                    <a:pt x="1366" y="3891"/>
                  </a:cubicBezTo>
                  <a:cubicBezTo>
                    <a:pt x="1373" y="3652"/>
                    <a:pt x="922" y="3472"/>
                    <a:pt x="922" y="3472"/>
                  </a:cubicBezTo>
                  <a:lnTo>
                    <a:pt x="1328" y="2068"/>
                  </a:lnTo>
                  <a:lnTo>
                    <a:pt x="1341" y="2042"/>
                  </a:lnTo>
                  <a:lnTo>
                    <a:pt x="1431" y="2145"/>
                  </a:lnTo>
                  <a:lnTo>
                    <a:pt x="1991" y="123"/>
                  </a:lnTo>
                  <a:lnTo>
                    <a:pt x="1560" y="0"/>
                  </a:lnTo>
                  <a:close/>
                </a:path>
              </a:pathLst>
            </a:custGeom>
            <a:solidFill>
              <a:srgbClr val="AC71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 name="Google Shape;340;p31"/>
            <p:cNvSpPr/>
            <p:nvPr/>
          </p:nvSpPr>
          <p:spPr>
            <a:xfrm>
              <a:off x="4363250" y="4497725"/>
              <a:ext cx="5875" cy="4900"/>
            </a:xfrm>
            <a:custGeom>
              <a:avLst/>
              <a:gdLst/>
              <a:ahLst/>
              <a:cxnLst/>
              <a:rect l="l" t="t" r="r" b="b"/>
              <a:pathLst>
                <a:path w="235" h="196" extrusionOk="0">
                  <a:moveTo>
                    <a:pt x="118" y="0"/>
                  </a:moveTo>
                  <a:cubicBezTo>
                    <a:pt x="55" y="0"/>
                    <a:pt x="0" y="61"/>
                    <a:pt x="22" y="131"/>
                  </a:cubicBezTo>
                  <a:cubicBezTo>
                    <a:pt x="37" y="171"/>
                    <a:pt x="79" y="195"/>
                    <a:pt x="121" y="195"/>
                  </a:cubicBezTo>
                  <a:cubicBezTo>
                    <a:pt x="133" y="195"/>
                    <a:pt x="145" y="193"/>
                    <a:pt x="157" y="189"/>
                  </a:cubicBezTo>
                  <a:cubicBezTo>
                    <a:pt x="234" y="150"/>
                    <a:pt x="234" y="40"/>
                    <a:pt x="157" y="8"/>
                  </a:cubicBezTo>
                  <a:cubicBezTo>
                    <a:pt x="144" y="3"/>
                    <a:pt x="131" y="0"/>
                    <a:pt x="118" y="0"/>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 name="Google Shape;341;p31"/>
            <p:cNvSpPr/>
            <p:nvPr/>
          </p:nvSpPr>
          <p:spPr>
            <a:xfrm>
              <a:off x="4359425" y="4451150"/>
              <a:ext cx="24350" cy="54800"/>
            </a:xfrm>
            <a:custGeom>
              <a:avLst/>
              <a:gdLst/>
              <a:ahLst/>
              <a:cxnLst/>
              <a:rect l="l" t="t" r="r" b="b"/>
              <a:pathLst>
                <a:path w="974" h="2192" extrusionOk="0">
                  <a:moveTo>
                    <a:pt x="634" y="0"/>
                  </a:moveTo>
                  <a:cubicBezTo>
                    <a:pt x="581" y="0"/>
                    <a:pt x="518" y="17"/>
                    <a:pt x="445" y="61"/>
                  </a:cubicBezTo>
                  <a:cubicBezTo>
                    <a:pt x="445" y="61"/>
                    <a:pt x="761" y="87"/>
                    <a:pt x="703" y="345"/>
                  </a:cubicBezTo>
                  <a:lnTo>
                    <a:pt x="690" y="409"/>
                  </a:lnTo>
                  <a:lnTo>
                    <a:pt x="368" y="1504"/>
                  </a:lnTo>
                  <a:cubicBezTo>
                    <a:pt x="368" y="1504"/>
                    <a:pt x="774" y="1665"/>
                    <a:pt x="806" y="1891"/>
                  </a:cubicBezTo>
                  <a:cubicBezTo>
                    <a:pt x="787" y="1845"/>
                    <a:pt x="748" y="1807"/>
                    <a:pt x="703" y="1788"/>
                  </a:cubicBezTo>
                  <a:cubicBezTo>
                    <a:pt x="681" y="1772"/>
                    <a:pt x="660" y="1765"/>
                    <a:pt x="639" y="1765"/>
                  </a:cubicBezTo>
                  <a:cubicBezTo>
                    <a:pt x="500" y="1765"/>
                    <a:pt x="387" y="2052"/>
                    <a:pt x="555" y="2097"/>
                  </a:cubicBezTo>
                  <a:cubicBezTo>
                    <a:pt x="581" y="2103"/>
                    <a:pt x="600" y="2110"/>
                    <a:pt x="626" y="2116"/>
                  </a:cubicBezTo>
                  <a:cubicBezTo>
                    <a:pt x="553" y="2136"/>
                    <a:pt x="467" y="2143"/>
                    <a:pt x="382" y="2143"/>
                  </a:cubicBezTo>
                  <a:cubicBezTo>
                    <a:pt x="195" y="2143"/>
                    <a:pt x="14" y="2110"/>
                    <a:pt x="1" y="2110"/>
                  </a:cubicBezTo>
                  <a:cubicBezTo>
                    <a:pt x="33" y="2122"/>
                    <a:pt x="65" y="2129"/>
                    <a:pt x="97" y="2142"/>
                  </a:cubicBezTo>
                  <a:cubicBezTo>
                    <a:pt x="222" y="2175"/>
                    <a:pt x="344" y="2192"/>
                    <a:pt x="453" y="2192"/>
                  </a:cubicBezTo>
                  <a:cubicBezTo>
                    <a:pt x="700" y="2192"/>
                    <a:pt x="888" y="2111"/>
                    <a:pt x="928" y="1968"/>
                  </a:cubicBezTo>
                  <a:cubicBezTo>
                    <a:pt x="973" y="1800"/>
                    <a:pt x="800" y="1601"/>
                    <a:pt x="516" y="1472"/>
                  </a:cubicBezTo>
                  <a:lnTo>
                    <a:pt x="877" y="177"/>
                  </a:lnTo>
                  <a:cubicBezTo>
                    <a:pt x="877" y="177"/>
                    <a:pt x="805" y="0"/>
                    <a:pt x="634" y="0"/>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 name="Google Shape;342;p31"/>
            <p:cNvSpPr/>
            <p:nvPr/>
          </p:nvSpPr>
          <p:spPr>
            <a:xfrm>
              <a:off x="4345575" y="4484700"/>
              <a:ext cx="15975" cy="14525"/>
            </a:xfrm>
            <a:custGeom>
              <a:avLst/>
              <a:gdLst/>
              <a:ahLst/>
              <a:cxnLst/>
              <a:rect l="l" t="t" r="r" b="b"/>
              <a:pathLst>
                <a:path w="639" h="581" extrusionOk="0">
                  <a:moveTo>
                    <a:pt x="511" y="1"/>
                  </a:moveTo>
                  <a:cubicBezTo>
                    <a:pt x="262" y="1"/>
                    <a:pt x="72" y="83"/>
                    <a:pt x="33" y="227"/>
                  </a:cubicBezTo>
                  <a:cubicBezTo>
                    <a:pt x="1" y="342"/>
                    <a:pt x="72" y="471"/>
                    <a:pt x="213" y="581"/>
                  </a:cubicBezTo>
                  <a:cubicBezTo>
                    <a:pt x="143" y="503"/>
                    <a:pt x="104" y="407"/>
                    <a:pt x="97" y="304"/>
                  </a:cubicBezTo>
                  <a:cubicBezTo>
                    <a:pt x="78" y="33"/>
                    <a:pt x="593" y="8"/>
                    <a:pt x="639" y="8"/>
                  </a:cubicBezTo>
                  <a:cubicBezTo>
                    <a:pt x="595" y="3"/>
                    <a:pt x="552" y="1"/>
                    <a:pt x="511" y="1"/>
                  </a:cubicBezTo>
                  <a:close/>
                </a:path>
              </a:pathLst>
            </a:custGeom>
            <a:solidFill>
              <a:srgbClr val="F2C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 name="Google Shape;343;p31"/>
            <p:cNvSpPr/>
            <p:nvPr/>
          </p:nvSpPr>
          <p:spPr>
            <a:xfrm>
              <a:off x="4315950" y="4342225"/>
              <a:ext cx="67825" cy="49275"/>
            </a:xfrm>
            <a:custGeom>
              <a:avLst/>
              <a:gdLst/>
              <a:ahLst/>
              <a:cxnLst/>
              <a:rect l="l" t="t" r="r" b="b"/>
              <a:pathLst>
                <a:path w="2713" h="1971" extrusionOk="0">
                  <a:moveTo>
                    <a:pt x="637" y="1"/>
                  </a:moveTo>
                  <a:cubicBezTo>
                    <a:pt x="582" y="1"/>
                    <a:pt x="519" y="23"/>
                    <a:pt x="458" y="64"/>
                  </a:cubicBezTo>
                  <a:cubicBezTo>
                    <a:pt x="432" y="83"/>
                    <a:pt x="413" y="96"/>
                    <a:pt x="394" y="115"/>
                  </a:cubicBezTo>
                  <a:cubicBezTo>
                    <a:pt x="348" y="154"/>
                    <a:pt x="303" y="199"/>
                    <a:pt x="271" y="251"/>
                  </a:cubicBezTo>
                  <a:cubicBezTo>
                    <a:pt x="265" y="264"/>
                    <a:pt x="1" y="734"/>
                    <a:pt x="226" y="811"/>
                  </a:cubicBezTo>
                  <a:cubicBezTo>
                    <a:pt x="241" y="817"/>
                    <a:pt x="257" y="819"/>
                    <a:pt x="273" y="819"/>
                  </a:cubicBezTo>
                  <a:cubicBezTo>
                    <a:pt x="419" y="819"/>
                    <a:pt x="587" y="605"/>
                    <a:pt x="587" y="605"/>
                  </a:cubicBezTo>
                  <a:lnTo>
                    <a:pt x="1418" y="1159"/>
                  </a:lnTo>
                  <a:lnTo>
                    <a:pt x="1431" y="1165"/>
                  </a:lnTo>
                  <a:lnTo>
                    <a:pt x="1353" y="1204"/>
                  </a:lnTo>
                  <a:lnTo>
                    <a:pt x="2551" y="1971"/>
                  </a:lnTo>
                  <a:lnTo>
                    <a:pt x="2712" y="1719"/>
                  </a:lnTo>
                  <a:lnTo>
                    <a:pt x="741" y="457"/>
                  </a:lnTo>
                  <a:cubicBezTo>
                    <a:pt x="825" y="264"/>
                    <a:pt x="825" y="83"/>
                    <a:pt x="722" y="25"/>
                  </a:cubicBezTo>
                  <a:cubicBezTo>
                    <a:pt x="698" y="9"/>
                    <a:pt x="669" y="1"/>
                    <a:pt x="637" y="1"/>
                  </a:cubicBezTo>
                  <a:close/>
                </a:path>
              </a:pathLst>
            </a:custGeom>
            <a:solidFill>
              <a:srgbClr val="AC71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 name="Google Shape;344;p31"/>
            <p:cNvSpPr/>
            <p:nvPr/>
          </p:nvSpPr>
          <p:spPr>
            <a:xfrm>
              <a:off x="4322075" y="4351700"/>
              <a:ext cx="3400" cy="4050"/>
            </a:xfrm>
            <a:custGeom>
              <a:avLst/>
              <a:gdLst/>
              <a:ahLst/>
              <a:cxnLst/>
              <a:rect l="l" t="t" r="r" b="b"/>
              <a:pathLst>
                <a:path w="136" h="162" extrusionOk="0">
                  <a:moveTo>
                    <a:pt x="71" y="1"/>
                  </a:moveTo>
                  <a:cubicBezTo>
                    <a:pt x="26" y="7"/>
                    <a:pt x="0" y="46"/>
                    <a:pt x="0" y="84"/>
                  </a:cubicBezTo>
                  <a:cubicBezTo>
                    <a:pt x="0" y="123"/>
                    <a:pt x="26" y="162"/>
                    <a:pt x="65" y="162"/>
                  </a:cubicBezTo>
                  <a:cubicBezTo>
                    <a:pt x="110" y="162"/>
                    <a:pt x="136" y="123"/>
                    <a:pt x="136" y="84"/>
                  </a:cubicBezTo>
                  <a:cubicBezTo>
                    <a:pt x="136" y="46"/>
                    <a:pt x="110" y="7"/>
                    <a:pt x="71" y="1"/>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5" name="Google Shape;345;p31"/>
            <p:cNvSpPr/>
            <p:nvPr/>
          </p:nvSpPr>
          <p:spPr>
            <a:xfrm>
              <a:off x="4317400" y="4348475"/>
              <a:ext cx="37550" cy="23875"/>
            </a:xfrm>
            <a:custGeom>
              <a:avLst/>
              <a:gdLst/>
              <a:ahLst/>
              <a:cxnLst/>
              <a:rect l="l" t="t" r="r" b="b"/>
              <a:pathLst>
                <a:path w="1502" h="955" extrusionOk="0">
                  <a:moveTo>
                    <a:pt x="220" y="1"/>
                  </a:moveTo>
                  <a:lnTo>
                    <a:pt x="220" y="1"/>
                  </a:lnTo>
                  <a:cubicBezTo>
                    <a:pt x="207" y="20"/>
                    <a:pt x="194" y="39"/>
                    <a:pt x="181" y="59"/>
                  </a:cubicBezTo>
                  <a:cubicBezTo>
                    <a:pt x="26" y="297"/>
                    <a:pt x="1" y="555"/>
                    <a:pt x="129" y="632"/>
                  </a:cubicBezTo>
                  <a:cubicBezTo>
                    <a:pt x="151" y="646"/>
                    <a:pt x="176" y="652"/>
                    <a:pt x="204" y="652"/>
                  </a:cubicBezTo>
                  <a:cubicBezTo>
                    <a:pt x="297" y="652"/>
                    <a:pt x="420" y="583"/>
                    <a:pt x="529" y="464"/>
                  </a:cubicBezTo>
                  <a:lnTo>
                    <a:pt x="1295" y="954"/>
                  </a:lnTo>
                  <a:cubicBezTo>
                    <a:pt x="1424" y="948"/>
                    <a:pt x="1501" y="812"/>
                    <a:pt x="1456" y="696"/>
                  </a:cubicBezTo>
                  <a:lnTo>
                    <a:pt x="1456" y="696"/>
                  </a:lnTo>
                  <a:cubicBezTo>
                    <a:pt x="1456" y="696"/>
                    <a:pt x="1401" y="829"/>
                    <a:pt x="1296" y="829"/>
                  </a:cubicBezTo>
                  <a:cubicBezTo>
                    <a:pt x="1273" y="829"/>
                    <a:pt x="1247" y="822"/>
                    <a:pt x="1218" y="806"/>
                  </a:cubicBezTo>
                  <a:lnTo>
                    <a:pt x="1186" y="787"/>
                  </a:lnTo>
                  <a:lnTo>
                    <a:pt x="542" y="355"/>
                  </a:lnTo>
                  <a:cubicBezTo>
                    <a:pt x="542" y="355"/>
                    <a:pt x="364" y="569"/>
                    <a:pt x="218" y="569"/>
                  </a:cubicBezTo>
                  <a:cubicBezTo>
                    <a:pt x="212" y="569"/>
                    <a:pt x="206" y="568"/>
                    <a:pt x="200" y="568"/>
                  </a:cubicBezTo>
                  <a:cubicBezTo>
                    <a:pt x="233" y="561"/>
                    <a:pt x="265" y="542"/>
                    <a:pt x="290" y="522"/>
                  </a:cubicBezTo>
                  <a:cubicBezTo>
                    <a:pt x="376" y="457"/>
                    <a:pt x="265" y="325"/>
                    <a:pt x="179" y="325"/>
                  </a:cubicBezTo>
                  <a:cubicBezTo>
                    <a:pt x="155" y="325"/>
                    <a:pt x="132" y="336"/>
                    <a:pt x="117" y="361"/>
                  </a:cubicBezTo>
                  <a:cubicBezTo>
                    <a:pt x="104" y="374"/>
                    <a:pt x="97" y="387"/>
                    <a:pt x="91" y="407"/>
                  </a:cubicBezTo>
                  <a:cubicBezTo>
                    <a:pt x="91" y="245"/>
                    <a:pt x="213" y="14"/>
                    <a:pt x="220" y="1"/>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6" name="Google Shape;346;p31"/>
            <p:cNvSpPr/>
            <p:nvPr/>
          </p:nvSpPr>
          <p:spPr>
            <a:xfrm>
              <a:off x="4327550" y="4342125"/>
              <a:ext cx="9525" cy="11525"/>
            </a:xfrm>
            <a:custGeom>
              <a:avLst/>
              <a:gdLst/>
              <a:ahLst/>
              <a:cxnLst/>
              <a:rect l="l" t="t" r="r" b="b"/>
              <a:pathLst>
                <a:path w="381" h="461" extrusionOk="0">
                  <a:moveTo>
                    <a:pt x="186" y="0"/>
                  </a:moveTo>
                  <a:cubicBezTo>
                    <a:pt x="130" y="0"/>
                    <a:pt x="64" y="26"/>
                    <a:pt x="0" y="68"/>
                  </a:cubicBezTo>
                  <a:cubicBezTo>
                    <a:pt x="41" y="48"/>
                    <a:pt x="83" y="38"/>
                    <a:pt x="127" y="38"/>
                  </a:cubicBezTo>
                  <a:cubicBezTo>
                    <a:pt x="153" y="38"/>
                    <a:pt x="180" y="41"/>
                    <a:pt x="207" y="49"/>
                  </a:cubicBezTo>
                  <a:cubicBezTo>
                    <a:pt x="380" y="94"/>
                    <a:pt x="290" y="429"/>
                    <a:pt x="284" y="461"/>
                  </a:cubicBezTo>
                  <a:cubicBezTo>
                    <a:pt x="368" y="268"/>
                    <a:pt x="368" y="87"/>
                    <a:pt x="265" y="23"/>
                  </a:cubicBezTo>
                  <a:cubicBezTo>
                    <a:pt x="242" y="7"/>
                    <a:pt x="215" y="0"/>
                    <a:pt x="186" y="0"/>
                  </a:cubicBezTo>
                  <a:close/>
                </a:path>
              </a:pathLst>
            </a:custGeom>
            <a:solidFill>
              <a:srgbClr val="F2C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7" name="Google Shape;347;p31"/>
            <p:cNvSpPr/>
            <p:nvPr/>
          </p:nvSpPr>
          <p:spPr>
            <a:xfrm>
              <a:off x="4324650" y="4350500"/>
              <a:ext cx="138350" cy="121425"/>
            </a:xfrm>
            <a:custGeom>
              <a:avLst/>
              <a:gdLst/>
              <a:ahLst/>
              <a:cxnLst/>
              <a:rect l="l" t="t" r="r" b="b"/>
              <a:pathLst>
                <a:path w="5534" h="4857" extrusionOk="0">
                  <a:moveTo>
                    <a:pt x="2761" y="0"/>
                  </a:moveTo>
                  <a:cubicBezTo>
                    <a:pt x="2309" y="0"/>
                    <a:pt x="1852" y="126"/>
                    <a:pt x="1443" y="390"/>
                  </a:cubicBezTo>
                  <a:cubicBezTo>
                    <a:pt x="316" y="1124"/>
                    <a:pt x="0" y="2625"/>
                    <a:pt x="728" y="3752"/>
                  </a:cubicBezTo>
                  <a:cubicBezTo>
                    <a:pt x="1192" y="4467"/>
                    <a:pt x="1974" y="4857"/>
                    <a:pt x="2769" y="4857"/>
                  </a:cubicBezTo>
                  <a:cubicBezTo>
                    <a:pt x="3221" y="4857"/>
                    <a:pt x="3678" y="4731"/>
                    <a:pt x="4084" y="4467"/>
                  </a:cubicBezTo>
                  <a:cubicBezTo>
                    <a:pt x="5212" y="3733"/>
                    <a:pt x="5534" y="2232"/>
                    <a:pt x="4799" y="1105"/>
                  </a:cubicBezTo>
                  <a:cubicBezTo>
                    <a:pt x="4335" y="390"/>
                    <a:pt x="3557" y="0"/>
                    <a:pt x="2761" y="0"/>
                  </a:cubicBezTo>
                  <a:close/>
                </a:path>
              </a:pathLst>
            </a:custGeom>
            <a:solidFill>
              <a:srgbClr val="AC71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8" name="Google Shape;348;p31"/>
            <p:cNvSpPr/>
            <p:nvPr/>
          </p:nvSpPr>
          <p:spPr>
            <a:xfrm>
              <a:off x="4335450" y="4374250"/>
              <a:ext cx="129475" cy="97300"/>
            </a:xfrm>
            <a:custGeom>
              <a:avLst/>
              <a:gdLst/>
              <a:ahLst/>
              <a:cxnLst/>
              <a:rect l="l" t="t" r="r" b="b"/>
              <a:pathLst>
                <a:path w="5179" h="3892" extrusionOk="0">
                  <a:moveTo>
                    <a:pt x="4264" y="0"/>
                  </a:moveTo>
                  <a:lnTo>
                    <a:pt x="4264" y="0"/>
                  </a:lnTo>
                  <a:cubicBezTo>
                    <a:pt x="4548" y="960"/>
                    <a:pt x="4213" y="1991"/>
                    <a:pt x="3420" y="2603"/>
                  </a:cubicBezTo>
                  <a:cubicBezTo>
                    <a:pt x="3433" y="2480"/>
                    <a:pt x="3375" y="2358"/>
                    <a:pt x="3279" y="2281"/>
                  </a:cubicBezTo>
                  <a:cubicBezTo>
                    <a:pt x="3223" y="2241"/>
                    <a:pt x="3157" y="2223"/>
                    <a:pt x="3088" y="2223"/>
                  </a:cubicBezTo>
                  <a:cubicBezTo>
                    <a:pt x="2943" y="2223"/>
                    <a:pt x="2785" y="2306"/>
                    <a:pt x="2680" y="2454"/>
                  </a:cubicBezTo>
                  <a:cubicBezTo>
                    <a:pt x="2551" y="2641"/>
                    <a:pt x="2538" y="2867"/>
                    <a:pt x="2641" y="3008"/>
                  </a:cubicBezTo>
                  <a:cubicBezTo>
                    <a:pt x="2467" y="3060"/>
                    <a:pt x="2280" y="3092"/>
                    <a:pt x="2093" y="3105"/>
                  </a:cubicBezTo>
                  <a:cubicBezTo>
                    <a:pt x="2100" y="3099"/>
                    <a:pt x="2100" y="3092"/>
                    <a:pt x="2100" y="3086"/>
                  </a:cubicBezTo>
                  <a:cubicBezTo>
                    <a:pt x="2150" y="2979"/>
                    <a:pt x="2027" y="2906"/>
                    <a:pt x="1919" y="2906"/>
                  </a:cubicBezTo>
                  <a:cubicBezTo>
                    <a:pt x="1845" y="2906"/>
                    <a:pt x="1778" y="2940"/>
                    <a:pt x="1778" y="3021"/>
                  </a:cubicBezTo>
                  <a:cubicBezTo>
                    <a:pt x="1771" y="3047"/>
                    <a:pt x="1771" y="3079"/>
                    <a:pt x="1778" y="3105"/>
                  </a:cubicBezTo>
                  <a:cubicBezTo>
                    <a:pt x="1662" y="3099"/>
                    <a:pt x="1546" y="3086"/>
                    <a:pt x="1436" y="3060"/>
                  </a:cubicBezTo>
                  <a:cubicBezTo>
                    <a:pt x="863" y="2938"/>
                    <a:pt x="354" y="2616"/>
                    <a:pt x="6" y="2152"/>
                  </a:cubicBezTo>
                  <a:lnTo>
                    <a:pt x="0" y="2152"/>
                  </a:lnTo>
                  <a:cubicBezTo>
                    <a:pt x="315" y="3224"/>
                    <a:pt x="1296" y="3891"/>
                    <a:pt x="2333" y="3891"/>
                  </a:cubicBezTo>
                  <a:cubicBezTo>
                    <a:pt x="2698" y="3891"/>
                    <a:pt x="3069" y="3809"/>
                    <a:pt x="3420" y="3633"/>
                  </a:cubicBezTo>
                  <a:cubicBezTo>
                    <a:pt x="4773" y="2950"/>
                    <a:pt x="5179" y="1211"/>
                    <a:pt x="4264" y="0"/>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9" name="Google Shape;349;p31"/>
            <p:cNvSpPr/>
            <p:nvPr/>
          </p:nvSpPr>
          <p:spPr>
            <a:xfrm>
              <a:off x="4359925" y="4366275"/>
              <a:ext cx="41875" cy="40150"/>
            </a:xfrm>
            <a:custGeom>
              <a:avLst/>
              <a:gdLst/>
              <a:ahLst/>
              <a:cxnLst/>
              <a:rect l="l" t="t" r="r" b="b"/>
              <a:pathLst>
                <a:path w="1675" h="1606" extrusionOk="0">
                  <a:moveTo>
                    <a:pt x="955" y="1"/>
                  </a:moveTo>
                  <a:cubicBezTo>
                    <a:pt x="688" y="1"/>
                    <a:pt x="405" y="168"/>
                    <a:pt x="238" y="455"/>
                  </a:cubicBezTo>
                  <a:cubicBezTo>
                    <a:pt x="0" y="848"/>
                    <a:pt x="84" y="1331"/>
                    <a:pt x="419" y="1524"/>
                  </a:cubicBezTo>
                  <a:cubicBezTo>
                    <a:pt x="513" y="1579"/>
                    <a:pt x="617" y="1605"/>
                    <a:pt x="724" y="1605"/>
                  </a:cubicBezTo>
                  <a:cubicBezTo>
                    <a:pt x="991" y="1605"/>
                    <a:pt x="1273" y="1442"/>
                    <a:pt x="1443" y="1157"/>
                  </a:cubicBezTo>
                  <a:cubicBezTo>
                    <a:pt x="1675" y="757"/>
                    <a:pt x="1591" y="274"/>
                    <a:pt x="1256" y="81"/>
                  </a:cubicBezTo>
                  <a:cubicBezTo>
                    <a:pt x="1164" y="26"/>
                    <a:pt x="1061" y="1"/>
                    <a:pt x="955" y="1"/>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0" name="Google Shape;350;p31"/>
            <p:cNvSpPr/>
            <p:nvPr/>
          </p:nvSpPr>
          <p:spPr>
            <a:xfrm>
              <a:off x="4404200" y="4401200"/>
              <a:ext cx="14525" cy="15550"/>
            </a:xfrm>
            <a:custGeom>
              <a:avLst/>
              <a:gdLst/>
              <a:ahLst/>
              <a:cxnLst/>
              <a:rect l="l" t="t" r="r" b="b"/>
              <a:pathLst>
                <a:path w="581" h="622" extrusionOk="0">
                  <a:moveTo>
                    <a:pt x="313" y="1"/>
                  </a:moveTo>
                  <a:cubicBezTo>
                    <a:pt x="186" y="1"/>
                    <a:pt x="68" y="105"/>
                    <a:pt x="33" y="256"/>
                  </a:cubicBezTo>
                  <a:cubicBezTo>
                    <a:pt x="0" y="423"/>
                    <a:pt x="78" y="591"/>
                    <a:pt x="226" y="616"/>
                  </a:cubicBezTo>
                  <a:cubicBezTo>
                    <a:pt x="243" y="620"/>
                    <a:pt x="259" y="622"/>
                    <a:pt x="276" y="622"/>
                  </a:cubicBezTo>
                  <a:cubicBezTo>
                    <a:pt x="399" y="622"/>
                    <a:pt x="514" y="519"/>
                    <a:pt x="548" y="365"/>
                  </a:cubicBezTo>
                  <a:cubicBezTo>
                    <a:pt x="580" y="198"/>
                    <a:pt x="496" y="37"/>
                    <a:pt x="355" y="4"/>
                  </a:cubicBezTo>
                  <a:cubicBezTo>
                    <a:pt x="341" y="2"/>
                    <a:pt x="327" y="1"/>
                    <a:pt x="313" y="1"/>
                  </a:cubicBezTo>
                  <a:close/>
                </a:path>
              </a:pathLst>
            </a:custGeom>
            <a:solidFill>
              <a:srgbClr val="824D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1" name="Google Shape;351;p31"/>
            <p:cNvSpPr/>
            <p:nvPr/>
          </p:nvSpPr>
          <p:spPr>
            <a:xfrm>
              <a:off x="4417400" y="4387600"/>
              <a:ext cx="23050" cy="17775"/>
            </a:xfrm>
            <a:custGeom>
              <a:avLst/>
              <a:gdLst/>
              <a:ahLst/>
              <a:cxnLst/>
              <a:rect l="l" t="t" r="r" b="b"/>
              <a:pathLst>
                <a:path w="922" h="711" extrusionOk="0">
                  <a:moveTo>
                    <a:pt x="303" y="0"/>
                  </a:moveTo>
                  <a:cubicBezTo>
                    <a:pt x="80" y="0"/>
                    <a:pt x="0" y="313"/>
                    <a:pt x="213" y="413"/>
                  </a:cubicBezTo>
                  <a:cubicBezTo>
                    <a:pt x="226" y="418"/>
                    <a:pt x="239" y="420"/>
                    <a:pt x="252" y="420"/>
                  </a:cubicBezTo>
                  <a:cubicBezTo>
                    <a:pt x="274" y="420"/>
                    <a:pt x="296" y="415"/>
                    <a:pt x="316" y="407"/>
                  </a:cubicBezTo>
                  <a:lnTo>
                    <a:pt x="316" y="407"/>
                  </a:lnTo>
                  <a:cubicBezTo>
                    <a:pt x="297" y="510"/>
                    <a:pt x="342" y="619"/>
                    <a:pt x="432" y="677"/>
                  </a:cubicBezTo>
                  <a:cubicBezTo>
                    <a:pt x="469" y="700"/>
                    <a:pt x="511" y="710"/>
                    <a:pt x="553" y="710"/>
                  </a:cubicBezTo>
                  <a:cubicBezTo>
                    <a:pt x="657" y="710"/>
                    <a:pt x="767" y="646"/>
                    <a:pt x="832" y="536"/>
                  </a:cubicBezTo>
                  <a:cubicBezTo>
                    <a:pt x="922" y="381"/>
                    <a:pt x="896" y="188"/>
                    <a:pt x="761" y="117"/>
                  </a:cubicBezTo>
                  <a:cubicBezTo>
                    <a:pt x="721" y="94"/>
                    <a:pt x="677" y="84"/>
                    <a:pt x="633" y="84"/>
                  </a:cubicBezTo>
                  <a:cubicBezTo>
                    <a:pt x="565" y="84"/>
                    <a:pt x="496" y="111"/>
                    <a:pt x="445" y="162"/>
                  </a:cubicBezTo>
                  <a:cubicBezTo>
                    <a:pt x="439" y="85"/>
                    <a:pt x="394" y="27"/>
                    <a:pt x="323" y="1"/>
                  </a:cubicBezTo>
                  <a:cubicBezTo>
                    <a:pt x="316" y="0"/>
                    <a:pt x="309" y="0"/>
                    <a:pt x="303" y="0"/>
                  </a:cubicBezTo>
                  <a:close/>
                </a:path>
              </a:pathLst>
            </a:custGeom>
            <a:solidFill>
              <a:srgbClr val="F2C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2" name="Google Shape;352;p31"/>
            <p:cNvSpPr/>
            <p:nvPr/>
          </p:nvSpPr>
          <p:spPr>
            <a:xfrm>
              <a:off x="4353000" y="4420800"/>
              <a:ext cx="22875" cy="17550"/>
            </a:xfrm>
            <a:custGeom>
              <a:avLst/>
              <a:gdLst/>
              <a:ahLst/>
              <a:cxnLst/>
              <a:rect l="l" t="t" r="r" b="b"/>
              <a:pathLst>
                <a:path w="915" h="702" extrusionOk="0">
                  <a:moveTo>
                    <a:pt x="511" y="1"/>
                  </a:moveTo>
                  <a:cubicBezTo>
                    <a:pt x="460" y="1"/>
                    <a:pt x="407" y="9"/>
                    <a:pt x="354" y="26"/>
                  </a:cubicBezTo>
                  <a:cubicBezTo>
                    <a:pt x="135" y="96"/>
                    <a:pt x="0" y="303"/>
                    <a:pt x="65" y="483"/>
                  </a:cubicBezTo>
                  <a:cubicBezTo>
                    <a:pt x="109" y="620"/>
                    <a:pt x="249" y="701"/>
                    <a:pt x="411" y="701"/>
                  </a:cubicBezTo>
                  <a:cubicBezTo>
                    <a:pt x="462" y="701"/>
                    <a:pt x="514" y="693"/>
                    <a:pt x="567" y="676"/>
                  </a:cubicBezTo>
                  <a:cubicBezTo>
                    <a:pt x="786" y="605"/>
                    <a:pt x="915" y="406"/>
                    <a:pt x="857" y="219"/>
                  </a:cubicBezTo>
                  <a:cubicBezTo>
                    <a:pt x="813" y="82"/>
                    <a:pt x="672" y="1"/>
                    <a:pt x="511" y="1"/>
                  </a:cubicBezTo>
                  <a:close/>
                </a:path>
              </a:pathLst>
            </a:custGeom>
            <a:solidFill>
              <a:srgbClr val="F2C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 name="TextBox 2">
            <a:extLst>
              <a:ext uri="{FF2B5EF4-FFF2-40B4-BE49-F238E27FC236}">
                <a16:creationId xmlns:a16="http://schemas.microsoft.com/office/drawing/2014/main" id="{AE953ABE-EEEB-4B3D-BE97-8413AD7A691C}"/>
              </a:ext>
            </a:extLst>
          </p:cNvPr>
          <p:cNvSpPr txBox="1"/>
          <p:nvPr/>
        </p:nvSpPr>
        <p:spPr>
          <a:xfrm>
            <a:off x="9567391" y="238276"/>
            <a:ext cx="3122847" cy="379656"/>
          </a:xfrm>
          <a:prstGeom prst="rect">
            <a:avLst/>
          </a:prstGeom>
          <a:noFill/>
        </p:spPr>
        <p:txBody>
          <a:bodyPr wrap="square" rtlCol="0">
            <a:spAutoFit/>
          </a:bodyPr>
          <a:lstStyle/>
          <a:p>
            <a:pPr defTabSz="1219170">
              <a:buClr>
                <a:srgbClr val="000000"/>
              </a:buClr>
            </a:pPr>
            <a:r>
              <a:rPr lang="en-US" sz="1867" kern="0" dirty="0">
                <a:solidFill>
                  <a:srgbClr val="F2C5F5"/>
                </a:solidFill>
                <a:latin typeface="Arial"/>
                <a:cs typeface="Arial"/>
                <a:sym typeface="Arial"/>
              </a:rPr>
              <a:t>HAART HAYWARD</a:t>
            </a:r>
          </a:p>
        </p:txBody>
      </p:sp>
      <p:sp>
        <p:nvSpPr>
          <p:cNvPr id="4" name="TextBox 3">
            <a:extLst>
              <a:ext uri="{FF2B5EF4-FFF2-40B4-BE49-F238E27FC236}">
                <a16:creationId xmlns:a16="http://schemas.microsoft.com/office/drawing/2014/main" id="{510613F9-3F17-43FE-8E94-16DFCCAF2B36}"/>
              </a:ext>
            </a:extLst>
          </p:cNvPr>
          <p:cNvSpPr txBox="1"/>
          <p:nvPr/>
        </p:nvSpPr>
        <p:spPr>
          <a:xfrm>
            <a:off x="6698633" y="3302289"/>
            <a:ext cx="1219200" cy="379656"/>
          </a:xfrm>
          <a:prstGeom prst="rect">
            <a:avLst/>
          </a:prstGeom>
          <a:noFill/>
        </p:spPr>
        <p:txBody>
          <a:bodyPr wrap="square" rtlCol="0">
            <a:spAutoFit/>
          </a:bodyPr>
          <a:lstStyle/>
          <a:p>
            <a:pPr defTabSz="1219170">
              <a:buClr>
                <a:srgbClr val="000000"/>
              </a:buClr>
            </a:pPr>
            <a:endParaRPr lang="en-US" sz="1867" kern="0" dirty="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0F59FEFE-EB52-482C-97F2-28B990934BB4}"/>
              </a:ext>
            </a:extLst>
          </p:cNvPr>
          <p:cNvSpPr txBox="1"/>
          <p:nvPr/>
        </p:nvSpPr>
        <p:spPr>
          <a:xfrm flipH="1">
            <a:off x="2819295" y="686896"/>
            <a:ext cx="4809819" cy="707886"/>
          </a:xfrm>
          <a:prstGeom prst="rect">
            <a:avLst/>
          </a:prstGeom>
          <a:noFill/>
        </p:spPr>
        <p:txBody>
          <a:bodyPr wrap="square" rtlCol="0">
            <a:spAutoFit/>
          </a:bodyPr>
          <a:lstStyle/>
          <a:p>
            <a:pPr defTabSz="1219170">
              <a:buClr>
                <a:srgbClr val="000000"/>
              </a:buClr>
            </a:pPr>
            <a:r>
              <a:rPr lang="en-US" sz="2000" b="1" kern="0" dirty="0">
                <a:solidFill>
                  <a:srgbClr val="FFFF00"/>
                </a:solidFill>
                <a:latin typeface="Arial"/>
                <a:cs typeface="Arial"/>
                <a:sym typeface="Arial"/>
              </a:rPr>
              <a:t>Achievements in Adjusting MAT Delivery During COVID-19 Pandemic</a:t>
            </a:r>
          </a:p>
        </p:txBody>
      </p:sp>
      <p:sp>
        <p:nvSpPr>
          <p:cNvPr id="6" name="TextBox 5">
            <a:extLst>
              <a:ext uri="{FF2B5EF4-FFF2-40B4-BE49-F238E27FC236}">
                <a16:creationId xmlns:a16="http://schemas.microsoft.com/office/drawing/2014/main" id="{3D59272C-03F4-4D5E-8866-660DC5D7634B}"/>
              </a:ext>
            </a:extLst>
          </p:cNvPr>
          <p:cNvSpPr txBox="1"/>
          <p:nvPr/>
        </p:nvSpPr>
        <p:spPr>
          <a:xfrm>
            <a:off x="2782062" y="4220242"/>
            <a:ext cx="5299577" cy="2534476"/>
          </a:xfrm>
          <a:prstGeom prst="rect">
            <a:avLst/>
          </a:prstGeom>
          <a:noFill/>
        </p:spPr>
        <p:txBody>
          <a:bodyPr wrap="square" rtlCol="0">
            <a:spAutoFit/>
          </a:bodyPr>
          <a:lstStyle/>
          <a:p>
            <a:pPr defTabSz="1219170">
              <a:buClr>
                <a:srgbClr val="000000"/>
              </a:buClr>
            </a:pPr>
            <a:r>
              <a:rPr lang="en-US" sz="2000" b="1" kern="0" dirty="0">
                <a:solidFill>
                  <a:srgbClr val="FFFF00"/>
                </a:solidFill>
                <a:latin typeface="Arial"/>
                <a:cs typeface="Arial"/>
                <a:sym typeface="Arial"/>
              </a:rPr>
              <a:t>Current Challenges</a:t>
            </a:r>
          </a:p>
          <a:p>
            <a:pPr defTabSz="1219170">
              <a:buClr>
                <a:srgbClr val="000000"/>
              </a:buClr>
            </a:pPr>
            <a:endParaRPr lang="en-US" sz="800" kern="0" dirty="0">
              <a:solidFill>
                <a:srgbClr val="F2C5F5">
                  <a:lumMod val="75000"/>
                </a:srgbClr>
              </a:solidFill>
              <a:latin typeface="Arial"/>
              <a:cs typeface="Arial"/>
              <a:sym typeface="Arial"/>
            </a:endParaRPr>
          </a:p>
          <a:p>
            <a:pPr marL="380990" indent="-380990" defTabSz="1219170">
              <a:buClr>
                <a:srgbClr val="FFFF00"/>
              </a:buClr>
              <a:buFont typeface="Arial" panose="020B0604020202020204" pitchFamily="34" charset="0"/>
              <a:buChar char="•"/>
            </a:pPr>
            <a:r>
              <a:rPr lang="en-US" sz="1867" kern="0" dirty="0">
                <a:solidFill>
                  <a:srgbClr val="F1EFFF"/>
                </a:solidFill>
                <a:latin typeface="Arial"/>
                <a:cs typeface="Arial"/>
                <a:sym typeface="Arial"/>
              </a:rPr>
              <a:t>Consistent contact between counselors and clients</a:t>
            </a:r>
          </a:p>
          <a:p>
            <a:pPr marL="380990" indent="-380990" defTabSz="1219170">
              <a:buClr>
                <a:srgbClr val="FFFF00"/>
              </a:buClr>
              <a:buFont typeface="Arial" panose="020B0604020202020204" pitchFamily="34" charset="0"/>
              <a:buChar char="•"/>
            </a:pPr>
            <a:r>
              <a:rPr lang="en-US" sz="1867" kern="0" dirty="0">
                <a:solidFill>
                  <a:srgbClr val="F1EFFF"/>
                </a:solidFill>
                <a:latin typeface="Arial"/>
                <a:cs typeface="Arial"/>
                <a:sym typeface="Arial"/>
              </a:rPr>
              <a:t>Inability to reach clients without working phone numbers</a:t>
            </a:r>
          </a:p>
          <a:p>
            <a:pPr marL="380990" indent="-380990" defTabSz="1219170">
              <a:buClr>
                <a:srgbClr val="FFFF00"/>
              </a:buClr>
              <a:buFont typeface="Arial" panose="020B0604020202020204" pitchFamily="34" charset="0"/>
              <a:buChar char="•"/>
            </a:pPr>
            <a:r>
              <a:rPr lang="en-US" sz="1867" kern="0" dirty="0">
                <a:solidFill>
                  <a:srgbClr val="F1EFFF"/>
                </a:solidFill>
                <a:latin typeface="Arial"/>
                <a:cs typeface="Arial"/>
                <a:sym typeface="Arial"/>
              </a:rPr>
              <a:t>Incentivizing Clients to Call Counselors</a:t>
            </a:r>
          </a:p>
          <a:p>
            <a:pPr marL="380990" indent="-380990" defTabSz="1219170">
              <a:buClr>
                <a:srgbClr val="FFFF00"/>
              </a:buClr>
              <a:buFont typeface="Arial" panose="020B0604020202020204" pitchFamily="34" charset="0"/>
              <a:buChar char="•"/>
            </a:pPr>
            <a:r>
              <a:rPr lang="en-US" sz="1867" kern="0" dirty="0">
                <a:solidFill>
                  <a:srgbClr val="F1EFFF"/>
                </a:solidFill>
                <a:latin typeface="Arial"/>
                <a:cs typeface="Arial"/>
                <a:sym typeface="Arial"/>
              </a:rPr>
              <a:t>Resuming construction efforts during pandemic</a:t>
            </a:r>
          </a:p>
        </p:txBody>
      </p:sp>
      <p:sp>
        <p:nvSpPr>
          <p:cNvPr id="8" name="TextBox 7">
            <a:extLst>
              <a:ext uri="{FF2B5EF4-FFF2-40B4-BE49-F238E27FC236}">
                <a16:creationId xmlns:a16="http://schemas.microsoft.com/office/drawing/2014/main" id="{D6F3DBB9-D108-401B-9D81-010AFC2F4A89}"/>
              </a:ext>
            </a:extLst>
          </p:cNvPr>
          <p:cNvSpPr txBox="1"/>
          <p:nvPr/>
        </p:nvSpPr>
        <p:spPr>
          <a:xfrm>
            <a:off x="2802121" y="1445790"/>
            <a:ext cx="5271360" cy="2965555"/>
          </a:xfrm>
          <a:prstGeom prst="rect">
            <a:avLst/>
          </a:prstGeom>
          <a:noFill/>
        </p:spPr>
        <p:txBody>
          <a:bodyPr wrap="square" rtlCol="0">
            <a:spAutoFit/>
          </a:bodyPr>
          <a:lstStyle/>
          <a:p>
            <a:pPr marL="380990" indent="-380990" defTabSz="1219170">
              <a:buClr>
                <a:srgbClr val="FFFF00"/>
              </a:buClr>
              <a:buFont typeface="Arial" panose="020B0604020202020204" pitchFamily="34" charset="0"/>
              <a:buChar char="•"/>
            </a:pPr>
            <a:r>
              <a:rPr lang="en-US" sz="1867" kern="0" dirty="0">
                <a:solidFill>
                  <a:srgbClr val="F1EFFF"/>
                </a:solidFill>
                <a:latin typeface="Arial"/>
                <a:cs typeface="Arial"/>
                <a:sym typeface="Arial"/>
              </a:rPr>
              <a:t>Completed client needs assessment</a:t>
            </a:r>
          </a:p>
          <a:p>
            <a:pPr marL="380990" indent="-380990" defTabSz="1219170">
              <a:buClr>
                <a:srgbClr val="FFFF00"/>
              </a:buClr>
              <a:buFont typeface="Arial" panose="020B0604020202020204" pitchFamily="34" charset="0"/>
              <a:buChar char="•"/>
            </a:pPr>
            <a:r>
              <a:rPr lang="en-US" sz="1867" kern="0" dirty="0">
                <a:solidFill>
                  <a:srgbClr val="F1EFFF"/>
                </a:solidFill>
                <a:latin typeface="Arial"/>
                <a:cs typeface="Arial"/>
                <a:sym typeface="Arial"/>
              </a:rPr>
              <a:t>Added nursing staff</a:t>
            </a:r>
          </a:p>
          <a:p>
            <a:pPr marL="380990" indent="-380990" defTabSz="1219170">
              <a:buClr>
                <a:srgbClr val="FFFF00"/>
              </a:buClr>
              <a:buFont typeface="Arial" panose="020B0604020202020204" pitchFamily="34" charset="0"/>
              <a:buChar char="•"/>
            </a:pPr>
            <a:r>
              <a:rPr lang="en-US" sz="1867" kern="0" dirty="0">
                <a:solidFill>
                  <a:srgbClr val="F1EFFF"/>
                </a:solidFill>
                <a:latin typeface="Arial"/>
                <a:cs typeface="Arial"/>
                <a:sym typeface="Arial"/>
              </a:rPr>
              <a:t>Procured PPE and related equipment</a:t>
            </a:r>
          </a:p>
          <a:p>
            <a:pPr marL="380990" indent="-380990" defTabSz="1219170">
              <a:buClr>
                <a:srgbClr val="FFFF00"/>
              </a:buClr>
              <a:buFont typeface="Arial" panose="020B0604020202020204" pitchFamily="34" charset="0"/>
              <a:buChar char="•"/>
            </a:pPr>
            <a:r>
              <a:rPr lang="en-US" sz="1867" kern="0" dirty="0">
                <a:solidFill>
                  <a:srgbClr val="F1EFFF"/>
                </a:solidFill>
                <a:latin typeface="Arial"/>
                <a:cs typeface="Arial"/>
                <a:sym typeface="Arial"/>
              </a:rPr>
              <a:t>Maximized Take Home Options</a:t>
            </a:r>
          </a:p>
          <a:p>
            <a:pPr marL="380990" indent="-380990" defTabSz="1219170">
              <a:buClr>
                <a:srgbClr val="FFFF00"/>
              </a:buClr>
              <a:buFont typeface="Arial" panose="020B0604020202020204" pitchFamily="34" charset="0"/>
              <a:buChar char="•"/>
            </a:pPr>
            <a:r>
              <a:rPr lang="en-US" sz="1867" kern="0" dirty="0">
                <a:solidFill>
                  <a:srgbClr val="F1EFFF"/>
                </a:solidFill>
                <a:latin typeface="Arial"/>
                <a:cs typeface="Arial"/>
                <a:sym typeface="Arial"/>
              </a:rPr>
              <a:t>Determined candidates for curb-side dosing</a:t>
            </a:r>
          </a:p>
          <a:p>
            <a:pPr marL="380990" indent="-380990" defTabSz="1219170">
              <a:buClr>
                <a:srgbClr val="FFFF00"/>
              </a:buClr>
              <a:buFont typeface="Arial" panose="020B0604020202020204" pitchFamily="34" charset="0"/>
              <a:buChar char="•"/>
            </a:pPr>
            <a:r>
              <a:rPr lang="en-US" sz="1867" kern="0" dirty="0">
                <a:solidFill>
                  <a:srgbClr val="F1EFFF"/>
                </a:solidFill>
                <a:latin typeface="Arial"/>
                <a:cs typeface="Arial"/>
                <a:sym typeface="Arial"/>
              </a:rPr>
              <a:t>Transitioned to telephone counseling </a:t>
            </a:r>
          </a:p>
          <a:p>
            <a:pPr marL="380990" indent="-380990" defTabSz="1219170">
              <a:buClr>
                <a:srgbClr val="FFFF00"/>
              </a:buClr>
              <a:buFont typeface="Arial" panose="020B0604020202020204" pitchFamily="34" charset="0"/>
              <a:buChar char="•"/>
            </a:pPr>
            <a:r>
              <a:rPr lang="en-US" sz="1867" kern="0" dirty="0">
                <a:solidFill>
                  <a:srgbClr val="F1EFFF"/>
                </a:solidFill>
                <a:latin typeface="Arial"/>
                <a:cs typeface="Arial"/>
                <a:sym typeface="Arial"/>
              </a:rPr>
              <a:t>Put greater emphasis on case management </a:t>
            </a:r>
          </a:p>
          <a:p>
            <a:pPr marL="380990" indent="-380990" defTabSz="1219170">
              <a:buClr>
                <a:srgbClr val="FFFF00"/>
              </a:buClr>
              <a:buFont typeface="Arial" panose="020B0604020202020204" pitchFamily="34" charset="0"/>
              <a:buChar char="•"/>
            </a:pPr>
            <a:r>
              <a:rPr lang="en-US" sz="1867" kern="0" dirty="0">
                <a:solidFill>
                  <a:srgbClr val="F1EFFF"/>
                </a:solidFill>
                <a:latin typeface="Arial"/>
                <a:cs typeface="Arial"/>
                <a:sym typeface="Arial"/>
              </a:rPr>
              <a:t>Purchased VOIP phone system</a:t>
            </a:r>
          </a:p>
          <a:p>
            <a:pPr marL="380990" indent="-380990" defTabSz="1219170">
              <a:buClr>
                <a:srgbClr val="000000"/>
              </a:buClr>
              <a:buFont typeface="Arial" panose="020B0604020202020204" pitchFamily="34" charset="0"/>
              <a:buChar char="•"/>
            </a:pPr>
            <a:endParaRPr lang="en-US" sz="1867" kern="0" dirty="0">
              <a:solidFill>
                <a:srgbClr val="000000"/>
              </a:solidFill>
              <a:latin typeface="Arial"/>
              <a:cs typeface="Arial"/>
              <a:sym typeface="Arial"/>
            </a:endParaRPr>
          </a:p>
          <a:p>
            <a:pPr marL="380990" indent="-380990" defTabSz="1219170">
              <a:buClr>
                <a:srgbClr val="000000"/>
              </a:buClr>
              <a:buFont typeface="Arial" panose="020B0604020202020204" pitchFamily="34" charset="0"/>
              <a:buChar char="•"/>
            </a:pPr>
            <a:endParaRPr lang="en-US" sz="1867" kern="0" dirty="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EF7810E5-D7E8-4FD4-B3AD-3FA67A76773A}"/>
              </a:ext>
            </a:extLst>
          </p:cNvPr>
          <p:cNvSpPr txBox="1"/>
          <p:nvPr/>
        </p:nvSpPr>
        <p:spPr>
          <a:xfrm>
            <a:off x="7997381" y="1372442"/>
            <a:ext cx="4343380" cy="2390911"/>
          </a:xfrm>
          <a:prstGeom prst="rect">
            <a:avLst/>
          </a:prstGeom>
          <a:noFill/>
        </p:spPr>
        <p:txBody>
          <a:bodyPr wrap="square" rtlCol="0">
            <a:spAutoFit/>
          </a:bodyPr>
          <a:lstStyle/>
          <a:p>
            <a:pPr marL="380990" indent="-380990" defTabSz="1219170">
              <a:buClr>
                <a:srgbClr val="FFFF00"/>
              </a:buClr>
              <a:buFont typeface="Arial" panose="020B0604020202020204" pitchFamily="34" charset="0"/>
              <a:buChar char="•"/>
            </a:pPr>
            <a:r>
              <a:rPr lang="en-US" sz="1867" kern="0" dirty="0">
                <a:solidFill>
                  <a:srgbClr val="F1EFFF"/>
                </a:solidFill>
                <a:latin typeface="Arial"/>
                <a:cs typeface="Arial"/>
                <a:sym typeface="Arial"/>
              </a:rPr>
              <a:t>Flag clients </a:t>
            </a:r>
          </a:p>
          <a:p>
            <a:pPr marL="380990" indent="-380990" defTabSz="1219170">
              <a:buClr>
                <a:srgbClr val="FFFF00"/>
              </a:buClr>
              <a:buFont typeface="Arial" panose="020B0604020202020204" pitchFamily="34" charset="0"/>
              <a:buChar char="•"/>
            </a:pPr>
            <a:r>
              <a:rPr lang="en-US" sz="1867" kern="0" dirty="0">
                <a:solidFill>
                  <a:srgbClr val="F1EFFF"/>
                </a:solidFill>
                <a:latin typeface="Arial"/>
                <a:cs typeface="Arial"/>
                <a:sym typeface="Arial"/>
              </a:rPr>
              <a:t>Correlate counselor contact with Take Homes</a:t>
            </a:r>
          </a:p>
          <a:p>
            <a:pPr marL="380990" indent="-380990" defTabSz="1219170">
              <a:buClr>
                <a:srgbClr val="FFFF00"/>
              </a:buClr>
              <a:buFont typeface="Arial" panose="020B0604020202020204" pitchFamily="34" charset="0"/>
              <a:buChar char="•"/>
            </a:pPr>
            <a:r>
              <a:rPr lang="en-US" sz="1867" kern="0" dirty="0">
                <a:solidFill>
                  <a:srgbClr val="F1EFFF"/>
                </a:solidFill>
                <a:latin typeface="Arial"/>
                <a:cs typeface="Arial"/>
                <a:sym typeface="Arial"/>
              </a:rPr>
              <a:t>Adjust Counseling Approach</a:t>
            </a:r>
          </a:p>
          <a:p>
            <a:pPr marL="380990" indent="-380990" defTabSz="1219170">
              <a:buClr>
                <a:srgbClr val="FFFF00"/>
              </a:buClr>
              <a:buFont typeface="Arial" panose="020B0604020202020204" pitchFamily="34" charset="0"/>
              <a:buChar char="•"/>
            </a:pPr>
            <a:r>
              <a:rPr lang="en-US" sz="1867" kern="0" dirty="0">
                <a:solidFill>
                  <a:srgbClr val="F1EFFF"/>
                </a:solidFill>
                <a:latin typeface="Arial"/>
                <a:cs typeface="Arial"/>
                <a:sym typeface="Arial"/>
              </a:rPr>
              <a:t>Re-establish Goals</a:t>
            </a:r>
          </a:p>
          <a:p>
            <a:pPr marL="380990" indent="-380990" defTabSz="1219170">
              <a:buClr>
                <a:srgbClr val="FFFF00"/>
              </a:buClr>
              <a:buFont typeface="Arial" panose="020B0604020202020204" pitchFamily="34" charset="0"/>
              <a:buChar char="•"/>
            </a:pPr>
            <a:r>
              <a:rPr lang="en-US" sz="1867" kern="0" dirty="0">
                <a:solidFill>
                  <a:srgbClr val="F1EFFF"/>
                </a:solidFill>
                <a:latin typeface="Arial"/>
                <a:cs typeface="Arial"/>
                <a:sym typeface="Arial"/>
              </a:rPr>
              <a:t>Emphasize case management</a:t>
            </a:r>
          </a:p>
          <a:p>
            <a:pPr marL="380990" indent="-380990" defTabSz="1219170">
              <a:buClr>
                <a:srgbClr val="FFFF00"/>
              </a:buClr>
              <a:buFont typeface="Arial" panose="020B0604020202020204" pitchFamily="34" charset="0"/>
              <a:buChar char="•"/>
            </a:pPr>
            <a:r>
              <a:rPr lang="en-US" sz="1867" kern="0" dirty="0">
                <a:solidFill>
                  <a:srgbClr val="F1EFFF"/>
                </a:solidFill>
                <a:latin typeface="Arial"/>
                <a:cs typeface="Arial"/>
                <a:sym typeface="Arial"/>
              </a:rPr>
              <a:t>Re-evaluate infrastructure needs, methods and time frame</a:t>
            </a:r>
          </a:p>
        </p:txBody>
      </p:sp>
    </p:spTree>
    <p:extLst>
      <p:ext uri="{BB962C8B-B14F-4D97-AF65-F5344CB8AC3E}">
        <p14:creationId xmlns:p14="http://schemas.microsoft.com/office/powerpoint/2010/main" val="657351031"/>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003974"/>
          </a:solidFill>
        </p:spPr>
        <p:txBody>
          <a:bodyPr/>
          <a:lstStyle/>
          <a:p>
            <a:r>
              <a:rPr lang="en-US" b="1" dirty="0" err="1"/>
              <a:t>MedMark</a:t>
            </a:r>
            <a:r>
              <a:rPr lang="en-US" b="1" dirty="0"/>
              <a:t> Hayward</a:t>
            </a:r>
          </a:p>
        </p:txBody>
      </p:sp>
      <p:sp>
        <p:nvSpPr>
          <p:cNvPr id="5" name="Content Placeholder 4"/>
          <p:cNvSpPr>
            <a:spLocks noGrp="1"/>
          </p:cNvSpPr>
          <p:nvPr>
            <p:ph idx="1"/>
          </p:nvPr>
        </p:nvSpPr>
        <p:spPr>
          <a:xfrm>
            <a:off x="6096000" y="1459160"/>
            <a:ext cx="4331196" cy="2324564"/>
          </a:xfrm>
          <a:ln>
            <a:noFill/>
          </a:ln>
        </p:spPr>
        <p:style>
          <a:lnRef idx="2">
            <a:schemeClr val="accent1"/>
          </a:lnRef>
          <a:fillRef idx="1">
            <a:schemeClr val="lt1"/>
          </a:fillRef>
          <a:effectRef idx="0">
            <a:schemeClr val="accent1"/>
          </a:effectRef>
          <a:fontRef idx="minor">
            <a:schemeClr val="dk1"/>
          </a:fontRef>
        </p:style>
        <p:txBody>
          <a:bodyPr>
            <a:noAutofit/>
          </a:bodyPr>
          <a:lstStyle/>
          <a:p>
            <a:pPr marL="0" indent="0">
              <a:lnSpc>
                <a:spcPct val="100000"/>
              </a:lnSpc>
              <a:spcBef>
                <a:spcPts val="600"/>
              </a:spcBef>
              <a:buNone/>
            </a:pPr>
            <a:r>
              <a:rPr lang="en-US" sz="1800" b="1" dirty="0">
                <a:solidFill>
                  <a:srgbClr val="00B050"/>
                </a:solidFill>
              </a:rPr>
              <a:t>Strategy ~ </a:t>
            </a:r>
            <a:r>
              <a:rPr lang="en-US" sz="1800" dirty="0">
                <a:solidFill>
                  <a:schemeClr val="accent5">
                    <a:lumMod val="75000"/>
                  </a:schemeClr>
                </a:solidFill>
              </a:rPr>
              <a:t>Developing a smooth referral &amp; reaching out to be of service to our referring sources.</a:t>
            </a:r>
          </a:p>
          <a:p>
            <a:pPr marL="0" indent="0">
              <a:lnSpc>
                <a:spcPct val="100000"/>
              </a:lnSpc>
              <a:spcBef>
                <a:spcPts val="600"/>
              </a:spcBef>
              <a:buNone/>
            </a:pPr>
            <a:r>
              <a:rPr lang="en-US" sz="1800" b="1" dirty="0">
                <a:solidFill>
                  <a:srgbClr val="00B050"/>
                </a:solidFill>
              </a:rPr>
              <a:t>Challenge ~</a:t>
            </a:r>
            <a:r>
              <a:rPr lang="en-US" sz="1800" dirty="0">
                <a:solidFill>
                  <a:srgbClr val="00B050"/>
                </a:solidFill>
              </a:rPr>
              <a:t> </a:t>
            </a:r>
            <a:r>
              <a:rPr lang="en-US" sz="1800" dirty="0">
                <a:solidFill>
                  <a:schemeClr val="accent5">
                    <a:lumMod val="75000"/>
                  </a:schemeClr>
                </a:solidFill>
              </a:rPr>
              <a:t>Developing referral sources is impacted by quarantine, making personal rapport &amp; providing marketing materials important.</a:t>
            </a:r>
          </a:p>
        </p:txBody>
      </p:sp>
      <p:sp>
        <p:nvSpPr>
          <p:cNvPr id="8" name="Content Placeholder 4"/>
          <p:cNvSpPr txBox="1">
            <a:spLocks/>
          </p:cNvSpPr>
          <p:nvPr/>
        </p:nvSpPr>
        <p:spPr>
          <a:xfrm>
            <a:off x="6096000" y="3783724"/>
            <a:ext cx="4331196" cy="1957754"/>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3974"/>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974"/>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974"/>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974"/>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0397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500" dirty="0"/>
              <a:t>Areas of Direct Contact:</a:t>
            </a:r>
            <a:br>
              <a:rPr lang="en-US" sz="1500" dirty="0"/>
            </a:br>
            <a:r>
              <a:rPr lang="en-US" sz="1500" b="1" dirty="0"/>
              <a:t>6</a:t>
            </a:r>
            <a:r>
              <a:rPr lang="en-US" sz="1500" dirty="0"/>
              <a:t> Police Departments </a:t>
            </a:r>
            <a:br>
              <a:rPr lang="en-US" sz="1500" dirty="0"/>
            </a:br>
            <a:r>
              <a:rPr lang="en-US" sz="1500" b="1" dirty="0"/>
              <a:t>2</a:t>
            </a:r>
            <a:r>
              <a:rPr lang="en-US" sz="1500" dirty="0"/>
              <a:t> Jails</a:t>
            </a:r>
            <a:br>
              <a:rPr lang="en-US" sz="1500" dirty="0"/>
            </a:br>
            <a:r>
              <a:rPr lang="en-US" sz="1500" b="1" dirty="0"/>
              <a:t>10</a:t>
            </a:r>
            <a:r>
              <a:rPr lang="en-US" sz="1500" dirty="0"/>
              <a:t> Hospitals + </a:t>
            </a:r>
            <a:r>
              <a:rPr lang="en-US" sz="1500" b="1" dirty="0"/>
              <a:t>1</a:t>
            </a:r>
            <a:r>
              <a:rPr lang="en-US" sz="1500" dirty="0"/>
              <a:t> Ambulance Company</a:t>
            </a:r>
            <a:br>
              <a:rPr lang="en-US" sz="1500" dirty="0"/>
            </a:br>
            <a:r>
              <a:rPr lang="en-US" sz="1500" b="1" dirty="0"/>
              <a:t>3 </a:t>
            </a:r>
            <a:r>
              <a:rPr lang="en-US" sz="1500" dirty="0"/>
              <a:t>Shelters</a:t>
            </a:r>
            <a:br>
              <a:rPr lang="en-US" sz="1500" dirty="0"/>
            </a:br>
            <a:r>
              <a:rPr lang="en-US" sz="1500" dirty="0"/>
              <a:t/>
            </a:r>
            <a:br>
              <a:rPr lang="en-US" sz="1500" dirty="0"/>
            </a:br>
            <a:r>
              <a:rPr lang="en-US" sz="1500" dirty="0"/>
              <a:t>Youth &amp; Family Agencies ~ </a:t>
            </a:r>
            <a:br>
              <a:rPr lang="en-US" sz="1500" dirty="0"/>
            </a:br>
            <a:r>
              <a:rPr lang="en-US" sz="1500" dirty="0"/>
              <a:t>including Family Treatment Courts</a:t>
            </a:r>
          </a:p>
        </p:txBody>
      </p:sp>
      <p:sp>
        <p:nvSpPr>
          <p:cNvPr id="6" name="TextBox 5"/>
          <p:cNvSpPr txBox="1"/>
          <p:nvPr/>
        </p:nvSpPr>
        <p:spPr>
          <a:xfrm flipH="1">
            <a:off x="6096000" y="5741478"/>
            <a:ext cx="4403834" cy="33855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solidFill>
                  <a:srgbClr val="4472C4">
                    <a:lumMod val="75000"/>
                  </a:srgbClr>
                </a:solidFill>
                <a:latin typeface="Century Gothic" panose="020B0502020202020204" pitchFamily="34" charset="0"/>
              </a:rPr>
              <a:t>* Transit Advertising is being researched. </a:t>
            </a:r>
          </a:p>
        </p:txBody>
      </p:sp>
      <p:pic>
        <p:nvPicPr>
          <p:cNvPr id="7" name="Picture 6"/>
          <p:cNvPicPr>
            <a:picLocks noChangeAspect="1"/>
          </p:cNvPicPr>
          <p:nvPr/>
        </p:nvPicPr>
        <p:blipFill>
          <a:blip r:embed="rId2"/>
          <a:stretch>
            <a:fillRect/>
          </a:stretch>
        </p:blipFill>
        <p:spPr>
          <a:xfrm>
            <a:off x="1966306" y="1574884"/>
            <a:ext cx="3252527" cy="4394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9294853"/>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893A-6775-482A-A99D-CAE7C9EBB13A}"/>
              </a:ext>
            </a:extLst>
          </p:cNvPr>
          <p:cNvSpPr>
            <a:spLocks noGrp="1"/>
          </p:cNvSpPr>
          <p:nvPr>
            <p:ph type="title"/>
          </p:nvPr>
        </p:nvSpPr>
        <p:spPr>
          <a:xfrm>
            <a:off x="609600" y="664899"/>
            <a:ext cx="10972800" cy="1143000"/>
          </a:xfrm>
        </p:spPr>
        <p:txBody>
          <a:bodyPr/>
          <a:lstStyle/>
          <a:p>
            <a:r>
              <a:rPr lang="en-US" b="1" dirty="0"/>
              <a:t>South County- Santa Clara County</a:t>
            </a:r>
          </a:p>
        </p:txBody>
      </p:sp>
      <p:sp>
        <p:nvSpPr>
          <p:cNvPr id="3" name="Content Placeholder 2">
            <a:extLst>
              <a:ext uri="{FF2B5EF4-FFF2-40B4-BE49-F238E27FC236}">
                <a16:creationId xmlns:a16="http://schemas.microsoft.com/office/drawing/2014/main" id="{ADEF9BE1-5A7F-4687-8EC2-3EC91C2EA377}"/>
              </a:ext>
            </a:extLst>
          </p:cNvPr>
          <p:cNvSpPr>
            <a:spLocks noGrp="1"/>
          </p:cNvSpPr>
          <p:nvPr>
            <p:ph idx="1"/>
          </p:nvPr>
        </p:nvSpPr>
        <p:spPr/>
        <p:txBody>
          <a:bodyPr/>
          <a:lstStyle/>
          <a:p>
            <a:pPr marL="0" indent="0">
              <a:buNone/>
            </a:pPr>
            <a:r>
              <a:rPr lang="en-US" b="1" dirty="0"/>
              <a:t>Accomplishments:</a:t>
            </a:r>
          </a:p>
          <a:p>
            <a:r>
              <a:rPr lang="en-US" dirty="0"/>
              <a:t>Hiring new staff</a:t>
            </a:r>
          </a:p>
          <a:p>
            <a:r>
              <a:rPr lang="en-US" dirty="0"/>
              <a:t>Approval for new dispensary window</a:t>
            </a:r>
          </a:p>
          <a:p>
            <a:r>
              <a:rPr lang="en-US" dirty="0"/>
              <a:t>Approval for New Methadone Pumps</a:t>
            </a:r>
          </a:p>
          <a:p>
            <a:r>
              <a:rPr lang="en-US" dirty="0"/>
              <a:t>Ability to offer Telehealth Services</a:t>
            </a:r>
          </a:p>
          <a:p>
            <a:endParaRPr lang="en-US" dirty="0"/>
          </a:p>
          <a:p>
            <a:pPr marL="0" indent="0">
              <a:buNone/>
            </a:pPr>
            <a:r>
              <a:rPr lang="en-US" b="1" dirty="0"/>
              <a:t>Barriers:</a:t>
            </a:r>
          </a:p>
          <a:p>
            <a:r>
              <a:rPr lang="en-US" dirty="0"/>
              <a:t>Contract –approval process</a:t>
            </a:r>
          </a:p>
          <a:p>
            <a:r>
              <a:rPr lang="en-US" dirty="0"/>
              <a:t>COVID-19</a:t>
            </a:r>
          </a:p>
          <a:p>
            <a:pPr marL="0" indent="0">
              <a:buNone/>
            </a:pPr>
            <a:endParaRPr lang="en-US" dirty="0"/>
          </a:p>
        </p:txBody>
      </p:sp>
    </p:spTree>
    <p:extLst>
      <p:ext uri="{BB962C8B-B14F-4D97-AF65-F5344CB8AC3E}">
        <p14:creationId xmlns:p14="http://schemas.microsoft.com/office/powerpoint/2010/main" val="1870960613"/>
      </p:ext>
    </p:extLst>
  </p:cSld>
  <p:clrMapOvr>
    <a:masterClrMapping/>
  </p:clrMapOvr>
  <p:transition spd="slow">
    <p:wipe dir="r"/>
  </p:transition>
</p:sld>
</file>

<file path=ppt/theme/_rels/theme6.xml.rels><?xml version="1.0" encoding="UTF-8" standalone="yes"?>
<Relationships xmlns="http://schemas.openxmlformats.org/package/2006/relationships"><Relationship Id="rId1" Type="http://schemas.openxmlformats.org/officeDocument/2006/relationships/image" Target="../media/image8.jpeg"/></Relationships>
</file>

<file path=ppt/theme/_rels/theme8.xml.rels><?xml version="1.0" encoding="UTF-8" standalone="yes"?>
<Relationships xmlns="http://schemas.openxmlformats.org/package/2006/relationships"><Relationship Id="rId1" Type="http://schemas.openxmlformats.org/officeDocument/2006/relationships/image" Target="../media/image9.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4CBF9558-C12D-4F51-9AA3-9D0796951DBC}" vid="{FFC159E6-A134-46E7-B1A0-C306E39FC295}"/>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rushedCanvas">
  <a:themeElements>
    <a:clrScheme name="BrushedCanvas">
      <a:dk1>
        <a:srgbClr val="546056"/>
      </a:dk1>
      <a:lt1>
        <a:srgbClr val="600C52"/>
      </a:lt1>
      <a:dk2>
        <a:srgbClr val="61615E"/>
      </a:dk2>
      <a:lt2>
        <a:srgbClr val="CECECA"/>
      </a:lt2>
      <a:accent1>
        <a:srgbClr val="648FC7"/>
      </a:accent1>
      <a:accent2>
        <a:srgbClr val="77B06D"/>
      </a:accent2>
      <a:accent3>
        <a:srgbClr val="E0BC59"/>
      </a:accent3>
      <a:accent4>
        <a:srgbClr val="EB925B"/>
      </a:accent4>
      <a:accent5>
        <a:srgbClr val="C56667"/>
      </a:accent5>
      <a:accent6>
        <a:srgbClr val="927AB0"/>
      </a:accent6>
      <a:hlink>
        <a:srgbClr val="0000FF"/>
      </a:hlink>
      <a:folHlink>
        <a:srgbClr val="FF00FF"/>
      </a:folHlink>
    </a:clrScheme>
    <a:fontScheme name="BrushedCanvas">
      <a:majorFont>
        <a:latin typeface="Palatino"/>
        <a:ea typeface="Palatino"/>
        <a:cs typeface="Palatino"/>
      </a:majorFont>
      <a:minorFont>
        <a:latin typeface="Palatino"/>
        <a:ea typeface="Palatino"/>
        <a:cs typeface="Palatino"/>
      </a:minorFont>
    </a:fontScheme>
    <a:fmtScheme name="BrushedCanv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F5F8EB"/>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17D75"/>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46056"/>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Coronavirus Disease by Slidesgo">
  <a:themeElements>
    <a:clrScheme name="Simple Light">
      <a:dk1>
        <a:srgbClr val="F2C5F5"/>
      </a:dk1>
      <a:lt1>
        <a:srgbClr val="6F41A7"/>
      </a:lt1>
      <a:dk2>
        <a:srgbClr val="4A1D7A"/>
      </a:dk2>
      <a:lt2>
        <a:srgbClr val="F1EFFF"/>
      </a:lt2>
      <a:accent1>
        <a:srgbClr val="AC71EC"/>
      </a:accent1>
      <a:accent2>
        <a:srgbClr val="824DB6"/>
      </a:accent2>
      <a:accent3>
        <a:srgbClr val="B684E0"/>
      </a:accent3>
      <a:accent4>
        <a:srgbClr val="873CCC"/>
      </a:accent4>
      <a:accent5>
        <a:srgbClr val="D996DD"/>
      </a:accent5>
      <a:accent6>
        <a:srgbClr val="B354B9"/>
      </a:accent6>
      <a:hlink>
        <a:srgbClr val="F1E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53BF09EACBF6F4A98A25A6F33D1BB5F" ma:contentTypeVersion="13" ma:contentTypeDescription="Create a new document." ma:contentTypeScope="" ma:versionID="ca58b3afdf8b6c053985be4a1d255f77">
  <xsd:schema xmlns:xsd="http://www.w3.org/2001/XMLSchema" xmlns:xs="http://www.w3.org/2001/XMLSchema" xmlns:p="http://schemas.microsoft.com/office/2006/metadata/properties" xmlns:ns3="0ef1c962-7b8c-4131-b3a1-b075adcfd75e" xmlns:ns4="432d291e-935b-4f2f-9958-174e87ea6422" targetNamespace="http://schemas.microsoft.com/office/2006/metadata/properties" ma:root="true" ma:fieldsID="3afbee59b87e8fc378fb7ecec94aafc4" ns3:_="" ns4:_="">
    <xsd:import namespace="0ef1c962-7b8c-4131-b3a1-b075adcfd75e"/>
    <xsd:import namespace="432d291e-935b-4f2f-9958-174e87ea642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f1c962-7b8c-4131-b3a1-b075adcfd7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2d291e-935b-4f2f-9958-174e87ea64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F2A0A35-5F22-456E-86E0-90CA411F2D86}">
  <ds:schemaRefs>
    <ds:schemaRef ds:uri="http://schemas.microsoft.com/sharepoint/v3/contenttype/forms"/>
  </ds:schemaRefs>
</ds:datastoreItem>
</file>

<file path=customXml/itemProps2.xml><?xml version="1.0" encoding="utf-8"?>
<ds:datastoreItem xmlns:ds="http://schemas.openxmlformats.org/officeDocument/2006/customXml" ds:itemID="{9AB15E3A-B79B-44CF-BDBF-3CD455DD59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f1c962-7b8c-4131-b3a1-b075adcfd75e"/>
    <ds:schemaRef ds:uri="432d291e-935b-4f2f-9958-174e87ea64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ECCEEC-EB91-41D1-8CDA-C04BD9DD131B}">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432d291e-935b-4f2f-9958-174e87ea6422"/>
    <ds:schemaRef ds:uri="0ef1c962-7b8c-4131-b3a1-b075adcfd75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102</TotalTime>
  <Words>1463</Words>
  <Application>Microsoft Office PowerPoint</Application>
  <PresentationFormat>Widescreen</PresentationFormat>
  <Paragraphs>173</Paragraphs>
  <Slides>13</Slides>
  <Notes>2</Notes>
  <HiddenSlides>0</HiddenSlides>
  <MMClips>0</MMClips>
  <ScaleCrop>false</ScaleCrop>
  <HeadingPairs>
    <vt:vector size="6" baseType="variant">
      <vt:variant>
        <vt:lpstr>Fonts Used</vt:lpstr>
      </vt:variant>
      <vt:variant>
        <vt:i4>20</vt:i4>
      </vt:variant>
      <vt:variant>
        <vt:lpstr>Theme</vt:lpstr>
      </vt:variant>
      <vt:variant>
        <vt:i4>9</vt:i4>
      </vt:variant>
      <vt:variant>
        <vt:lpstr>Slide Titles</vt:lpstr>
      </vt:variant>
      <vt:variant>
        <vt:i4>13</vt:i4>
      </vt:variant>
    </vt:vector>
  </HeadingPairs>
  <TitlesOfParts>
    <vt:vector size="42" baseType="lpstr">
      <vt:lpstr>맑은 고딕</vt:lpstr>
      <vt:lpstr>Abadi</vt:lpstr>
      <vt:lpstr>Arial</vt:lpstr>
      <vt:lpstr>Arial Black</vt:lpstr>
      <vt:lpstr>Batang</vt:lpstr>
      <vt:lpstr>Bookman Old Style</vt:lpstr>
      <vt:lpstr>Calibri</vt:lpstr>
      <vt:lpstr>Calibri Light</vt:lpstr>
      <vt:lpstr>Californian FB</vt:lpstr>
      <vt:lpstr>Century Gothic</vt:lpstr>
      <vt:lpstr>Corbel</vt:lpstr>
      <vt:lpstr>Hind</vt:lpstr>
      <vt:lpstr>Hoefler Text</vt:lpstr>
      <vt:lpstr>Palatino</vt:lpstr>
      <vt:lpstr>Palatino Linotype</vt:lpstr>
      <vt:lpstr>Pathway Gothic One</vt:lpstr>
      <vt:lpstr>Times New Roman</vt:lpstr>
      <vt:lpstr>Trebuchet MS</vt:lpstr>
      <vt:lpstr>Wingdings</vt:lpstr>
      <vt:lpstr>Wingdings 2</vt:lpstr>
      <vt:lpstr>Office Theme</vt:lpstr>
      <vt:lpstr>Digital Blue Tunnel 16x9</vt:lpstr>
      <vt:lpstr>1_Office Theme</vt:lpstr>
      <vt:lpstr>2_Office Theme</vt:lpstr>
      <vt:lpstr>4_Office Theme</vt:lpstr>
      <vt:lpstr>Presentation on brainstorming</vt:lpstr>
      <vt:lpstr>5_Office Theme</vt:lpstr>
      <vt:lpstr>BrushedCanvas</vt:lpstr>
      <vt:lpstr>Coronavirus Disease by Slidesgo</vt:lpstr>
      <vt:lpstr>      NTP CAPACITY PROJECT</vt:lpstr>
      <vt:lpstr>Accomplishments, Innovations, and Progress to Date  along with Challenges and Proposed Solutions BAART PROGRAMS – PORTERVILLE CLINIC</vt:lpstr>
      <vt:lpstr>San Mateo NTP REACH </vt:lpstr>
      <vt:lpstr>PowerPoint Presentation</vt:lpstr>
      <vt:lpstr>Updates from BAART Visalia</vt:lpstr>
      <vt:lpstr>PowerPoint Presentation</vt:lpstr>
      <vt:lpstr> </vt:lpstr>
      <vt:lpstr>MedMark Hayward</vt:lpstr>
      <vt:lpstr>South County- Santa Clara County</vt:lpstr>
      <vt:lpstr>CVC- Santa Clara County</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Teshome</dc:creator>
  <cp:lastModifiedBy>Kenneth J. Booker</cp:lastModifiedBy>
  <cp:revision>39</cp:revision>
  <dcterms:created xsi:type="dcterms:W3CDTF">2020-04-28T17:58:34Z</dcterms:created>
  <dcterms:modified xsi:type="dcterms:W3CDTF">2020-05-08T07:25:28Z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0x010100453BF09EACBF6F4A98A25A6F33D1BB5F</vt:lpwstr>
  </property>
</Properties>
</file>