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2" r:id="rId2"/>
    <p:sldMasterId id="2147483678" r:id="rId3"/>
  </p:sldMasterIdLst>
  <p:notesMasterIdLst>
    <p:notesMasterId r:id="rId16"/>
  </p:notesMasterIdLst>
  <p:handoutMasterIdLst>
    <p:handoutMasterId r:id="rId17"/>
  </p:handoutMasterIdLst>
  <p:sldIdLst>
    <p:sldId id="348" r:id="rId4"/>
    <p:sldId id="460" r:id="rId5"/>
    <p:sldId id="461" r:id="rId6"/>
    <p:sldId id="458" r:id="rId7"/>
    <p:sldId id="459" r:id="rId8"/>
    <p:sldId id="457" r:id="rId9"/>
    <p:sldId id="452" r:id="rId10"/>
    <p:sldId id="390" r:id="rId11"/>
    <p:sldId id="345" r:id="rId12"/>
    <p:sldId id="449" r:id="rId13"/>
    <p:sldId id="448" r:id="rId14"/>
    <p:sldId id="31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6681BC-731D-4FD3-8E56-E47032047318}">
          <p14:sldIdLst>
            <p14:sldId id="348"/>
            <p14:sldId id="460"/>
            <p14:sldId id="461"/>
            <p14:sldId id="458"/>
            <p14:sldId id="459"/>
            <p14:sldId id="457"/>
            <p14:sldId id="452"/>
            <p14:sldId id="390"/>
            <p14:sldId id="345"/>
            <p14:sldId id="449"/>
            <p14:sldId id="448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mitra SenGupta" initials="SS" lastIdx="2" clrIdx="0">
    <p:extLst>
      <p:ext uri="{19B8F6BF-5375-455C-9EA6-DF929625EA0E}">
        <p15:presenceInfo xmlns:p15="http://schemas.microsoft.com/office/powerpoint/2012/main" userId="6d239c7ed5939e5a" providerId="Windows Live"/>
      </p:ext>
    </p:extLst>
  </p:cmAuthor>
  <p:cmAuthor id="2" name="Rama Khalsa" initials="RK" lastIdx="1" clrIdx="1">
    <p:extLst>
      <p:ext uri="{19B8F6BF-5375-455C-9EA6-DF929625EA0E}">
        <p15:presenceInfo xmlns:p15="http://schemas.microsoft.com/office/powerpoint/2012/main" userId="Rama Khalsa" providerId="None"/>
      </p:ext>
    </p:extLst>
  </p:cmAuthor>
  <p:cmAuthor id="3" name="Wong, Michele (SUDCD)@DHCS" initials="WM(" lastIdx="10" clrIdx="2">
    <p:extLst>
      <p:ext uri="{19B8F6BF-5375-455C-9EA6-DF929625EA0E}">
        <p15:presenceInfo xmlns:p15="http://schemas.microsoft.com/office/powerpoint/2012/main" userId="S-1-5-21-746137067-1767777339-682003330-179966" providerId="AD"/>
      </p:ext>
    </p:extLst>
  </p:cmAuthor>
  <p:cmAuthor id="4" name="Biron, Rachel (SUDCD)@DHCS" initials="BR(" lastIdx="5" clrIdx="3">
    <p:extLst>
      <p:ext uri="{19B8F6BF-5375-455C-9EA6-DF929625EA0E}">
        <p15:presenceInfo xmlns:p15="http://schemas.microsoft.com/office/powerpoint/2012/main" userId="S-1-5-21-746137067-1767777339-682003330-1608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83E"/>
    <a:srgbClr val="17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918D2-4724-4278-98FD-2DC4DEABCCAD}" v="188" dt="2019-09-27T19:42:36.0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5781" autoAdjust="0"/>
  </p:normalViewPr>
  <p:slideViewPr>
    <p:cSldViewPr>
      <p:cViewPr varScale="1">
        <p:scale>
          <a:sx n="95" d="100"/>
          <a:sy n="95" d="100"/>
        </p:scale>
        <p:origin x="1734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185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B" userId="51a1b5b7481640cc" providerId="LiveId" clId="{22B918D2-4724-4278-98FD-2DC4DEABCCAD}"/>
    <pc:docChg chg="undo redo custSel mod addSld delSld modSld sldOrd modSection">
      <pc:chgData name="Ivan B" userId="51a1b5b7481640cc" providerId="LiveId" clId="{22B918D2-4724-4278-98FD-2DC4DEABCCAD}" dt="2019-09-27T19:43:46.958" v="2369" actId="2711"/>
      <pc:docMkLst>
        <pc:docMk/>
      </pc:docMkLst>
      <pc:sldChg chg="addSp delSp modSp add del setBg delDesignElem">
        <pc:chgData name="Ivan B" userId="51a1b5b7481640cc" providerId="LiveId" clId="{22B918D2-4724-4278-98FD-2DC4DEABCCAD}" dt="2019-09-27T18:22:40.248" v="190" actId="20577"/>
        <pc:sldMkLst>
          <pc:docMk/>
          <pc:sldMk cId="2273739329" sldId="256"/>
        </pc:sldMkLst>
        <pc:spChg chg="mod">
          <ac:chgData name="Ivan B" userId="51a1b5b7481640cc" providerId="LiveId" clId="{22B918D2-4724-4278-98FD-2DC4DEABCCAD}" dt="2019-09-27T18:21:53.436" v="183" actId="1076"/>
          <ac:spMkLst>
            <pc:docMk/>
            <pc:sldMk cId="2273739329" sldId="256"/>
            <ac:spMk id="4" creationId="{424D6849-F56B-453A-B049-FDFA06BAC7C6}"/>
          </ac:spMkLst>
        </pc:spChg>
        <pc:spChg chg="mod">
          <ac:chgData name="Ivan B" userId="51a1b5b7481640cc" providerId="LiveId" clId="{22B918D2-4724-4278-98FD-2DC4DEABCCAD}" dt="2019-09-27T18:22:40.248" v="190" actId="20577"/>
          <ac:spMkLst>
            <pc:docMk/>
            <pc:sldMk cId="2273739329" sldId="256"/>
            <ac:spMk id="6" creationId="{DAA1FEBA-A7C7-410F-AA8F-078940217F40}"/>
          </ac:spMkLst>
        </pc:spChg>
        <pc:picChg chg="mod">
          <ac:chgData name="Ivan B" userId="51a1b5b7481640cc" providerId="LiveId" clId="{22B918D2-4724-4278-98FD-2DC4DEABCCAD}" dt="2019-09-27T18:22:32.550" v="186" actId="1076"/>
          <ac:picMkLst>
            <pc:docMk/>
            <pc:sldMk cId="2273739329" sldId="256"/>
            <ac:picMk id="7" creationId="{C027DCF1-A81D-4234-BDE9-7416EE7E168D}"/>
          </ac:picMkLst>
        </pc:picChg>
        <pc:picChg chg="add mod">
          <ac:chgData name="Ivan B" userId="51a1b5b7481640cc" providerId="LiveId" clId="{22B918D2-4724-4278-98FD-2DC4DEABCCAD}" dt="2019-09-27T18:22:08.749" v="185" actId="1076"/>
          <ac:picMkLst>
            <pc:docMk/>
            <pc:sldMk cId="2273739329" sldId="256"/>
            <ac:picMk id="8" creationId="{E0C8A57F-EBE6-4446-AC31-BEE3EF889B12}"/>
          </ac:picMkLst>
        </pc:picChg>
        <pc:cxnChg chg="add del">
          <ac:chgData name="Ivan B" userId="51a1b5b7481640cc" providerId="LiveId" clId="{22B918D2-4724-4278-98FD-2DC4DEABCCAD}" dt="2019-09-27T18:20:44.092" v="143" actId="26606"/>
          <ac:cxnSpMkLst>
            <pc:docMk/>
            <pc:sldMk cId="2273739329" sldId="256"/>
            <ac:cxnSpMk id="12" creationId="{E4A809D5-3600-46D4-A466-67F2349A54FB}"/>
          </ac:cxnSpMkLst>
        </pc:cxnChg>
        <pc:cxnChg chg="add">
          <ac:chgData name="Ivan B" userId="51a1b5b7481640cc" providerId="LiveId" clId="{22B918D2-4724-4278-98FD-2DC4DEABCCAD}" dt="2019-09-27T18:20:44.092" v="143" actId="26606"/>
          <ac:cxnSpMkLst>
            <pc:docMk/>
            <pc:sldMk cId="2273739329" sldId="256"/>
            <ac:cxnSpMk id="17" creationId="{E4A809D5-3600-46D4-A466-67F2349A54FB}"/>
          </ac:cxnSpMkLst>
        </pc:cxnChg>
      </pc:sldChg>
      <pc:sldChg chg="addSp modSp add del ord modTransition setBg">
        <pc:chgData name="Ivan B" userId="51a1b5b7481640cc" providerId="LiveId" clId="{22B918D2-4724-4278-98FD-2DC4DEABCCAD}" dt="2019-09-27T19:23:35.628" v="1593" actId="1076"/>
        <pc:sldMkLst>
          <pc:docMk/>
          <pc:sldMk cId="0" sldId="257"/>
        </pc:sldMkLst>
        <pc:picChg chg="add mod">
          <ac:chgData name="Ivan B" userId="51a1b5b7481640cc" providerId="LiveId" clId="{22B918D2-4724-4278-98FD-2DC4DEABCCAD}" dt="2019-09-27T19:23:35.628" v="1593" actId="1076"/>
          <ac:picMkLst>
            <pc:docMk/>
            <pc:sldMk cId="0" sldId="257"/>
            <ac:picMk id="5" creationId="{6FF3419B-6E95-4FA2-904C-BF87E3956A70}"/>
          </ac:picMkLst>
        </pc:picChg>
      </pc:sldChg>
      <pc:sldChg chg="delSp modSp ord">
        <pc:chgData name="Ivan B" userId="51a1b5b7481640cc" providerId="LiveId" clId="{22B918D2-4724-4278-98FD-2DC4DEABCCAD}" dt="2019-09-27T19:06:59.107" v="861" actId="14100"/>
        <pc:sldMkLst>
          <pc:docMk/>
          <pc:sldMk cId="618215940" sldId="302"/>
        </pc:sldMkLst>
        <pc:spChg chg="mod">
          <ac:chgData name="Ivan B" userId="51a1b5b7481640cc" providerId="LiveId" clId="{22B918D2-4724-4278-98FD-2DC4DEABCCAD}" dt="2019-09-27T19:06:59.107" v="861" actId="14100"/>
          <ac:spMkLst>
            <pc:docMk/>
            <pc:sldMk cId="618215940" sldId="302"/>
            <ac:spMk id="2" creationId="{00000000-0000-0000-0000-000000000000}"/>
          </ac:spMkLst>
        </pc:spChg>
        <pc:spChg chg="del">
          <ac:chgData name="Ivan B" userId="51a1b5b7481640cc" providerId="LiveId" clId="{22B918D2-4724-4278-98FD-2DC4DEABCCAD}" dt="2019-09-27T19:06:55.196" v="860" actId="478"/>
          <ac:spMkLst>
            <pc:docMk/>
            <pc:sldMk cId="618215940" sldId="302"/>
            <ac:spMk id="3" creationId="{00000000-0000-0000-0000-000000000000}"/>
          </ac:spMkLst>
        </pc:spChg>
        <pc:spChg chg="mod">
          <ac:chgData name="Ivan B" userId="51a1b5b7481640cc" providerId="LiveId" clId="{22B918D2-4724-4278-98FD-2DC4DEABCCAD}" dt="2019-09-27T18:49:26.922" v="489" actId="108"/>
          <ac:spMkLst>
            <pc:docMk/>
            <pc:sldMk cId="618215940" sldId="302"/>
            <ac:spMk id="5" creationId="{00000000-0000-0000-0000-000000000000}"/>
          </ac:spMkLst>
        </pc:spChg>
      </pc:sldChg>
      <pc:sldChg chg="modSp add ord">
        <pc:chgData name="Ivan B" userId="51a1b5b7481640cc" providerId="LiveId" clId="{22B918D2-4724-4278-98FD-2DC4DEABCCAD}" dt="2019-09-27T19:43:46.958" v="2369" actId="2711"/>
        <pc:sldMkLst>
          <pc:docMk/>
          <pc:sldMk cId="1428318228" sldId="317"/>
        </pc:sldMkLst>
        <pc:spChg chg="mod">
          <ac:chgData name="Ivan B" userId="51a1b5b7481640cc" providerId="LiveId" clId="{22B918D2-4724-4278-98FD-2DC4DEABCCAD}" dt="2019-09-27T19:43:46.958" v="2369" actId="2711"/>
          <ac:spMkLst>
            <pc:docMk/>
            <pc:sldMk cId="1428318228" sldId="317"/>
            <ac:spMk id="2" creationId="{00000000-0000-0000-0000-000000000000}"/>
          </ac:spMkLst>
        </pc:spChg>
      </pc:sldChg>
      <pc:sldChg chg="del">
        <pc:chgData name="Ivan B" userId="51a1b5b7481640cc" providerId="LiveId" clId="{22B918D2-4724-4278-98FD-2DC4DEABCCAD}" dt="2019-09-27T19:22:47.810" v="1556" actId="47"/>
        <pc:sldMkLst>
          <pc:docMk/>
          <pc:sldMk cId="3205697407" sldId="322"/>
        </pc:sldMkLst>
      </pc:sldChg>
      <pc:sldChg chg="add">
        <pc:chgData name="Ivan B" userId="51a1b5b7481640cc" providerId="LiveId" clId="{22B918D2-4724-4278-98FD-2DC4DEABCCAD}" dt="2019-09-27T17:51:45.192" v="1"/>
        <pc:sldMkLst>
          <pc:docMk/>
          <pc:sldMk cId="1535692620" sldId="325"/>
        </pc:sldMkLst>
      </pc:sldChg>
      <pc:sldChg chg="addSp delSp modSp add ord">
        <pc:chgData name="Ivan B" userId="51a1b5b7481640cc" providerId="LiveId" clId="{22B918D2-4724-4278-98FD-2DC4DEABCCAD}" dt="2019-09-27T18:36:24.535" v="409" actId="20577"/>
        <pc:sldMkLst>
          <pc:docMk/>
          <pc:sldMk cId="1255622524" sldId="327"/>
        </pc:sldMkLst>
        <pc:spChg chg="add del mod">
          <ac:chgData name="Ivan B" userId="51a1b5b7481640cc" providerId="LiveId" clId="{22B918D2-4724-4278-98FD-2DC4DEABCCAD}" dt="2019-09-27T18:36:24.535" v="409" actId="20577"/>
          <ac:spMkLst>
            <pc:docMk/>
            <pc:sldMk cId="1255622524" sldId="327"/>
            <ac:spMk id="2" creationId="{FD129BFB-75D5-4A9A-8969-50249E68BA5D}"/>
          </ac:spMkLst>
        </pc:spChg>
        <pc:spChg chg="add del mod">
          <ac:chgData name="Ivan B" userId="51a1b5b7481640cc" providerId="LiveId" clId="{22B918D2-4724-4278-98FD-2DC4DEABCCAD}" dt="2019-09-27T18:28:06.597" v="199" actId="478"/>
          <ac:spMkLst>
            <pc:docMk/>
            <pc:sldMk cId="1255622524" sldId="327"/>
            <ac:spMk id="5" creationId="{EC34FAFE-1FC6-4DED-BC51-F358298B314E}"/>
          </ac:spMkLst>
        </pc:spChg>
        <pc:picChg chg="add del mod">
          <ac:chgData name="Ivan B" userId="51a1b5b7481640cc" providerId="LiveId" clId="{22B918D2-4724-4278-98FD-2DC4DEABCCAD}" dt="2019-09-27T18:25:49.866" v="196"/>
          <ac:picMkLst>
            <pc:docMk/>
            <pc:sldMk cId="1255622524" sldId="327"/>
            <ac:picMk id="2050" creationId="{0653D29B-C92B-45B1-B927-1C3333192CE3}"/>
          </ac:picMkLst>
        </pc:picChg>
        <pc:picChg chg="add del">
          <ac:chgData name="Ivan B" userId="51a1b5b7481640cc" providerId="LiveId" clId="{22B918D2-4724-4278-98FD-2DC4DEABCCAD}" dt="2019-09-27T18:28:07.174" v="200"/>
          <ac:picMkLst>
            <pc:docMk/>
            <pc:sldMk cId="1255622524" sldId="327"/>
            <ac:picMk id="2052" creationId="{32D26415-0242-491A-8817-271B35A6C08F}"/>
          </ac:picMkLst>
        </pc:picChg>
      </pc:sldChg>
      <pc:sldChg chg="add del">
        <pc:chgData name="Ivan B" userId="51a1b5b7481640cc" providerId="LiveId" clId="{22B918D2-4724-4278-98FD-2DC4DEABCCAD}" dt="2019-09-27T18:29:58.531" v="361" actId="47"/>
        <pc:sldMkLst>
          <pc:docMk/>
          <pc:sldMk cId="2378294521" sldId="328"/>
        </pc:sldMkLst>
      </pc:sldChg>
      <pc:sldChg chg="addSp delSp modSp ord">
        <pc:chgData name="Ivan B" userId="51a1b5b7481640cc" providerId="LiveId" clId="{22B918D2-4724-4278-98FD-2DC4DEABCCAD}" dt="2019-09-27T19:04:10.781" v="826" actId="478"/>
        <pc:sldMkLst>
          <pc:docMk/>
          <pc:sldMk cId="909183826" sldId="329"/>
        </pc:sldMkLst>
        <pc:spChg chg="mod">
          <ac:chgData name="Ivan B" userId="51a1b5b7481640cc" providerId="LiveId" clId="{22B918D2-4724-4278-98FD-2DC4DEABCCAD}" dt="2019-09-27T19:04:07.560" v="825" actId="20577"/>
          <ac:spMkLst>
            <pc:docMk/>
            <pc:sldMk cId="909183826" sldId="329"/>
            <ac:spMk id="2" creationId="{00000000-0000-0000-0000-000000000000}"/>
          </ac:spMkLst>
        </pc:spChg>
        <pc:spChg chg="add del">
          <ac:chgData name="Ivan B" userId="51a1b5b7481640cc" providerId="LiveId" clId="{22B918D2-4724-4278-98FD-2DC4DEABCCAD}" dt="2019-09-27T19:04:10.781" v="826" actId="478"/>
          <ac:spMkLst>
            <pc:docMk/>
            <pc:sldMk cId="909183826" sldId="329"/>
            <ac:spMk id="3" creationId="{00000000-0000-0000-0000-000000000000}"/>
          </ac:spMkLst>
        </pc:spChg>
        <pc:spChg chg="mod">
          <ac:chgData name="Ivan B" userId="51a1b5b7481640cc" providerId="LiveId" clId="{22B918D2-4724-4278-98FD-2DC4DEABCCAD}" dt="2019-09-27T18:49:15.512" v="487" actId="108"/>
          <ac:spMkLst>
            <pc:docMk/>
            <pc:sldMk cId="909183826" sldId="329"/>
            <ac:spMk id="5" creationId="{00000000-0000-0000-0000-000000000000}"/>
          </ac:spMkLst>
        </pc:spChg>
      </pc:sldChg>
      <pc:sldChg chg="modSp add del ord">
        <pc:chgData name="Ivan B" userId="51a1b5b7481640cc" providerId="LiveId" clId="{22B918D2-4724-4278-98FD-2DC4DEABCCAD}" dt="2019-09-27T18:49:40.478" v="492" actId="20577"/>
        <pc:sldMkLst>
          <pc:docMk/>
          <pc:sldMk cId="470234" sldId="330"/>
        </pc:sldMkLst>
        <pc:spChg chg="mod">
          <ac:chgData name="Ivan B" userId="51a1b5b7481640cc" providerId="LiveId" clId="{22B918D2-4724-4278-98FD-2DC4DEABCCAD}" dt="2019-09-27T18:49:40.478" v="492" actId="20577"/>
          <ac:spMkLst>
            <pc:docMk/>
            <pc:sldMk cId="470234" sldId="330"/>
            <ac:spMk id="2" creationId="{E252CC21-4F7C-4969-8A3A-663674DF9637}"/>
          </ac:spMkLst>
        </pc:spChg>
      </pc:sldChg>
      <pc:sldChg chg="delSp modSp ord">
        <pc:chgData name="Ivan B" userId="51a1b5b7481640cc" providerId="LiveId" clId="{22B918D2-4724-4278-98FD-2DC4DEABCCAD}" dt="2019-09-27T19:05:55.123" v="845" actId="478"/>
        <pc:sldMkLst>
          <pc:docMk/>
          <pc:sldMk cId="2139652335" sldId="331"/>
        </pc:sldMkLst>
        <pc:spChg chg="mod">
          <ac:chgData name="Ivan B" userId="51a1b5b7481640cc" providerId="LiveId" clId="{22B918D2-4724-4278-98FD-2DC4DEABCCAD}" dt="2019-09-27T19:05:51.426" v="844" actId="20577"/>
          <ac:spMkLst>
            <pc:docMk/>
            <pc:sldMk cId="2139652335" sldId="331"/>
            <ac:spMk id="2" creationId="{00000000-0000-0000-0000-000000000000}"/>
          </ac:spMkLst>
        </pc:spChg>
        <pc:spChg chg="del">
          <ac:chgData name="Ivan B" userId="51a1b5b7481640cc" providerId="LiveId" clId="{22B918D2-4724-4278-98FD-2DC4DEABCCAD}" dt="2019-09-27T19:05:55.123" v="845" actId="478"/>
          <ac:spMkLst>
            <pc:docMk/>
            <pc:sldMk cId="2139652335" sldId="331"/>
            <ac:spMk id="3" creationId="{00000000-0000-0000-0000-000000000000}"/>
          </ac:spMkLst>
        </pc:spChg>
        <pc:spChg chg="mod">
          <ac:chgData name="Ivan B" userId="51a1b5b7481640cc" providerId="LiveId" clId="{22B918D2-4724-4278-98FD-2DC4DEABCCAD}" dt="2019-09-27T18:49:19.138" v="488" actId="108"/>
          <ac:spMkLst>
            <pc:docMk/>
            <pc:sldMk cId="2139652335" sldId="331"/>
            <ac:spMk id="5" creationId="{00000000-0000-0000-0000-000000000000}"/>
          </ac:spMkLst>
        </pc:spChg>
      </pc:sldChg>
      <pc:sldChg chg="del ord">
        <pc:chgData name="Ivan B" userId="51a1b5b7481640cc" providerId="LiveId" clId="{22B918D2-4724-4278-98FD-2DC4DEABCCAD}" dt="2019-09-27T19:41:36.958" v="2312" actId="47"/>
        <pc:sldMkLst>
          <pc:docMk/>
          <pc:sldMk cId="4053782210" sldId="332"/>
        </pc:sldMkLst>
      </pc:sldChg>
      <pc:sldChg chg="modSp ord">
        <pc:chgData name="Ivan B" userId="51a1b5b7481640cc" providerId="LiveId" clId="{22B918D2-4724-4278-98FD-2DC4DEABCCAD}" dt="2019-09-27T18:51:37.213" v="525" actId="20577"/>
        <pc:sldMkLst>
          <pc:docMk/>
          <pc:sldMk cId="3477415012" sldId="333"/>
        </pc:sldMkLst>
        <pc:spChg chg="mod">
          <ac:chgData name="Ivan B" userId="51a1b5b7481640cc" providerId="LiveId" clId="{22B918D2-4724-4278-98FD-2DC4DEABCCAD}" dt="2019-09-27T18:51:24.312" v="522" actId="12"/>
          <ac:spMkLst>
            <pc:docMk/>
            <pc:sldMk cId="3477415012" sldId="333"/>
            <ac:spMk id="2" creationId="{00000000-0000-0000-0000-000000000000}"/>
          </ac:spMkLst>
        </pc:spChg>
        <pc:spChg chg="mod">
          <ac:chgData name="Ivan B" userId="51a1b5b7481640cc" providerId="LiveId" clId="{22B918D2-4724-4278-98FD-2DC4DEABCCAD}" dt="2019-09-27T18:51:37.213" v="525" actId="20577"/>
          <ac:spMkLst>
            <pc:docMk/>
            <pc:sldMk cId="3477415012" sldId="333"/>
            <ac:spMk id="5" creationId="{00000000-0000-0000-0000-000000000000}"/>
          </ac:spMkLst>
        </pc:spChg>
      </pc:sldChg>
      <pc:sldChg chg="modSp ord setBg">
        <pc:chgData name="Ivan B" userId="51a1b5b7481640cc" providerId="LiveId" clId="{22B918D2-4724-4278-98FD-2DC4DEABCCAD}" dt="2019-09-27T19:07:45.374" v="866" actId="12"/>
        <pc:sldMkLst>
          <pc:docMk/>
          <pc:sldMk cId="3428152193" sldId="334"/>
        </pc:sldMkLst>
        <pc:spChg chg="mod">
          <ac:chgData name="Ivan B" userId="51a1b5b7481640cc" providerId="LiveId" clId="{22B918D2-4724-4278-98FD-2DC4DEABCCAD}" dt="2019-09-27T19:07:45.374" v="866" actId="12"/>
          <ac:spMkLst>
            <pc:docMk/>
            <pc:sldMk cId="3428152193" sldId="334"/>
            <ac:spMk id="2" creationId="{00000000-0000-0000-0000-000000000000}"/>
          </ac:spMkLst>
        </pc:spChg>
        <pc:spChg chg="mod">
          <ac:chgData name="Ivan B" userId="51a1b5b7481640cc" providerId="LiveId" clId="{22B918D2-4724-4278-98FD-2DC4DEABCCAD}" dt="2019-09-27T18:48:50.509" v="484" actId="108"/>
          <ac:spMkLst>
            <pc:docMk/>
            <pc:sldMk cId="3428152193" sldId="334"/>
            <ac:spMk id="5" creationId="{00000000-0000-0000-0000-000000000000}"/>
          </ac:spMkLst>
        </pc:spChg>
      </pc:sldChg>
      <pc:sldChg chg="modSp ord">
        <pc:chgData name="Ivan B" userId="51a1b5b7481640cc" providerId="LiveId" clId="{22B918D2-4724-4278-98FD-2DC4DEABCCAD}" dt="2019-09-27T18:50:32.835" v="503" actId="108"/>
        <pc:sldMkLst>
          <pc:docMk/>
          <pc:sldMk cId="2318319956" sldId="335"/>
        </pc:sldMkLst>
        <pc:spChg chg="mod">
          <ac:chgData name="Ivan B" userId="51a1b5b7481640cc" providerId="LiveId" clId="{22B918D2-4724-4278-98FD-2DC4DEABCCAD}" dt="2019-09-27T18:50:32.835" v="503" actId="108"/>
          <ac:spMkLst>
            <pc:docMk/>
            <pc:sldMk cId="2318319956" sldId="335"/>
            <ac:spMk id="2" creationId="{00000000-0000-0000-0000-000000000000}"/>
          </ac:spMkLst>
        </pc:spChg>
        <pc:spChg chg="mod">
          <ac:chgData name="Ivan B" userId="51a1b5b7481640cc" providerId="LiveId" clId="{22B918D2-4724-4278-98FD-2DC4DEABCCAD}" dt="2019-09-27T18:49:02.438" v="485" actId="108"/>
          <ac:spMkLst>
            <pc:docMk/>
            <pc:sldMk cId="2318319956" sldId="335"/>
            <ac:spMk id="5" creationId="{00000000-0000-0000-0000-000000000000}"/>
          </ac:spMkLst>
        </pc:spChg>
      </pc:sldChg>
      <pc:sldChg chg="modSp del">
        <pc:chgData name="Ivan B" userId="51a1b5b7481640cc" providerId="LiveId" clId="{22B918D2-4724-4278-98FD-2DC4DEABCCAD}" dt="2019-09-27T19:07:09.418" v="862" actId="47"/>
        <pc:sldMkLst>
          <pc:docMk/>
          <pc:sldMk cId="3991992267" sldId="336"/>
        </pc:sldMkLst>
        <pc:spChg chg="mod">
          <ac:chgData name="Ivan B" userId="51a1b5b7481640cc" providerId="LiveId" clId="{22B918D2-4724-4278-98FD-2DC4DEABCCAD}" dt="2019-09-27T18:50:52.433" v="507" actId="108"/>
          <ac:spMkLst>
            <pc:docMk/>
            <pc:sldMk cId="3991992267" sldId="336"/>
            <ac:spMk id="2" creationId="{00000000-0000-0000-0000-000000000000}"/>
          </ac:spMkLst>
        </pc:spChg>
        <pc:spChg chg="mod">
          <ac:chgData name="Ivan B" userId="51a1b5b7481640cc" providerId="LiveId" clId="{22B918D2-4724-4278-98FD-2DC4DEABCCAD}" dt="2019-09-27T18:49:30.713" v="490" actId="108"/>
          <ac:spMkLst>
            <pc:docMk/>
            <pc:sldMk cId="3991992267" sldId="336"/>
            <ac:spMk id="5" creationId="{00000000-0000-0000-0000-000000000000}"/>
          </ac:spMkLst>
        </pc:spChg>
      </pc:sldChg>
      <pc:sldChg chg="del">
        <pc:chgData name="Ivan B" userId="51a1b5b7481640cc" providerId="LiveId" clId="{22B918D2-4724-4278-98FD-2DC4DEABCCAD}" dt="2019-09-27T19:43:38.973" v="2367" actId="47"/>
        <pc:sldMkLst>
          <pc:docMk/>
          <pc:sldMk cId="146121218" sldId="337"/>
        </pc:sldMkLst>
      </pc:sldChg>
      <pc:sldChg chg="del">
        <pc:chgData name="Ivan B" userId="51a1b5b7481640cc" providerId="LiveId" clId="{22B918D2-4724-4278-98FD-2DC4DEABCCAD}" dt="2019-09-27T19:41:36.958" v="2312" actId="47"/>
        <pc:sldMkLst>
          <pc:docMk/>
          <pc:sldMk cId="2445224732" sldId="338"/>
        </pc:sldMkLst>
      </pc:sldChg>
      <pc:sldChg chg="del">
        <pc:chgData name="Ivan B" userId="51a1b5b7481640cc" providerId="LiveId" clId="{22B918D2-4724-4278-98FD-2DC4DEABCCAD}" dt="2019-09-27T19:41:36.958" v="2312" actId="47"/>
        <pc:sldMkLst>
          <pc:docMk/>
          <pc:sldMk cId="2815577842" sldId="339"/>
        </pc:sldMkLst>
      </pc:sldChg>
      <pc:sldChg chg="addSp modSp ord">
        <pc:chgData name="Ivan B" userId="51a1b5b7481640cc" providerId="LiveId" clId="{22B918D2-4724-4278-98FD-2DC4DEABCCAD}" dt="2019-09-27T19:08:23.588" v="870" actId="255"/>
        <pc:sldMkLst>
          <pc:docMk/>
          <pc:sldMk cId="4146810187" sldId="340"/>
        </pc:sldMkLst>
        <pc:spChg chg="mod">
          <ac:chgData name="Ivan B" userId="51a1b5b7481640cc" providerId="LiveId" clId="{22B918D2-4724-4278-98FD-2DC4DEABCCAD}" dt="2019-09-27T19:08:23.588" v="870" actId="255"/>
          <ac:spMkLst>
            <pc:docMk/>
            <pc:sldMk cId="4146810187" sldId="340"/>
            <ac:spMk id="6" creationId="{00000000-0000-0000-0000-000000000000}"/>
          </ac:spMkLst>
        </pc:spChg>
        <pc:picChg chg="add mod">
          <ac:chgData name="Ivan B" userId="51a1b5b7481640cc" providerId="LiveId" clId="{22B918D2-4724-4278-98FD-2DC4DEABCCAD}" dt="2019-09-27T19:08:05.525" v="868" actId="1076"/>
          <ac:picMkLst>
            <pc:docMk/>
            <pc:sldMk cId="4146810187" sldId="340"/>
            <ac:picMk id="5" creationId="{CC27EAB8-FE7A-4D08-94FA-C0424611DB4B}"/>
          </ac:picMkLst>
        </pc:picChg>
      </pc:sldChg>
      <pc:sldChg chg="del">
        <pc:chgData name="Ivan B" userId="51a1b5b7481640cc" providerId="LiveId" clId="{22B918D2-4724-4278-98FD-2DC4DEABCCAD}" dt="2019-09-27T17:54:30.818" v="8" actId="47"/>
        <pc:sldMkLst>
          <pc:docMk/>
          <pc:sldMk cId="3392820712" sldId="341"/>
        </pc:sldMkLst>
      </pc:sldChg>
      <pc:sldChg chg="del">
        <pc:chgData name="Ivan B" userId="51a1b5b7481640cc" providerId="LiveId" clId="{22B918D2-4724-4278-98FD-2DC4DEABCCAD}" dt="2019-09-27T17:54:32.946" v="9" actId="47"/>
        <pc:sldMkLst>
          <pc:docMk/>
          <pc:sldMk cId="4077851975" sldId="342"/>
        </pc:sldMkLst>
      </pc:sldChg>
      <pc:sldChg chg="add del">
        <pc:chgData name="Ivan B" userId="51a1b5b7481640cc" providerId="LiveId" clId="{22B918D2-4724-4278-98FD-2DC4DEABCCAD}" dt="2019-09-27T17:54:51.837" v="12" actId="47"/>
        <pc:sldMkLst>
          <pc:docMk/>
          <pc:sldMk cId="1775735108" sldId="343"/>
        </pc:sldMkLst>
      </pc:sldChg>
      <pc:sldChg chg="del">
        <pc:chgData name="Ivan B" userId="51a1b5b7481640cc" providerId="LiveId" clId="{22B918D2-4724-4278-98FD-2DC4DEABCCAD}" dt="2019-09-27T18:31:13.306" v="387" actId="47"/>
        <pc:sldMkLst>
          <pc:docMk/>
          <pc:sldMk cId="1027010693" sldId="344"/>
        </pc:sldMkLst>
      </pc:sldChg>
      <pc:sldChg chg="modSp ord">
        <pc:chgData name="Ivan B" userId="51a1b5b7481640cc" providerId="LiveId" clId="{22B918D2-4724-4278-98FD-2DC4DEABCCAD}" dt="2019-09-27T18:05:43.560" v="44"/>
        <pc:sldMkLst>
          <pc:docMk/>
          <pc:sldMk cId="1820505023" sldId="345"/>
        </pc:sldMkLst>
        <pc:spChg chg="mod">
          <ac:chgData name="Ivan B" userId="51a1b5b7481640cc" providerId="LiveId" clId="{22B918D2-4724-4278-98FD-2DC4DEABCCAD}" dt="2019-09-27T18:05:09.380" v="29" actId="113"/>
          <ac:spMkLst>
            <pc:docMk/>
            <pc:sldMk cId="1820505023" sldId="345"/>
            <ac:spMk id="4" creationId="{618A5DD4-B015-4490-B756-E98253D8DA3F}"/>
          </ac:spMkLst>
        </pc:spChg>
      </pc:sldChg>
      <pc:sldChg chg="modSp ord">
        <pc:chgData name="Ivan B" userId="51a1b5b7481640cc" providerId="LiveId" clId="{22B918D2-4724-4278-98FD-2DC4DEABCCAD}" dt="2019-09-27T18:33:15.940" v="405" actId="14100"/>
        <pc:sldMkLst>
          <pc:docMk/>
          <pc:sldMk cId="2348804383" sldId="346"/>
        </pc:sldMkLst>
        <pc:spChg chg="mod">
          <ac:chgData name="Ivan B" userId="51a1b5b7481640cc" providerId="LiveId" clId="{22B918D2-4724-4278-98FD-2DC4DEABCCAD}" dt="2019-09-27T18:33:15.940" v="405" actId="14100"/>
          <ac:spMkLst>
            <pc:docMk/>
            <pc:sldMk cId="2348804383" sldId="346"/>
            <ac:spMk id="2" creationId="{A6490F8A-4959-4F20-8B31-F1EC036D1DEA}"/>
          </ac:spMkLst>
        </pc:spChg>
        <pc:spChg chg="mod">
          <ac:chgData name="Ivan B" userId="51a1b5b7481640cc" providerId="LiveId" clId="{22B918D2-4724-4278-98FD-2DC4DEABCCAD}" dt="2019-09-27T18:33:05.566" v="403" actId="27636"/>
          <ac:spMkLst>
            <pc:docMk/>
            <pc:sldMk cId="2348804383" sldId="346"/>
            <ac:spMk id="4" creationId="{A517F8A0-C552-43D4-8757-B8F7EA6B2A89}"/>
          </ac:spMkLst>
        </pc:spChg>
      </pc:sldChg>
      <pc:sldChg chg="del ord">
        <pc:chgData name="Ivan B" userId="51a1b5b7481640cc" providerId="LiveId" clId="{22B918D2-4724-4278-98FD-2DC4DEABCCAD}" dt="2019-09-27T19:41:36.958" v="2312" actId="47"/>
        <pc:sldMkLst>
          <pc:docMk/>
          <pc:sldMk cId="2269067354" sldId="347"/>
        </pc:sldMkLst>
      </pc:sldChg>
      <pc:sldChg chg="add">
        <pc:chgData name="Ivan B" userId="51a1b5b7481640cc" providerId="LiveId" clId="{22B918D2-4724-4278-98FD-2DC4DEABCCAD}" dt="2019-09-27T17:51:12.591" v="0"/>
        <pc:sldMkLst>
          <pc:docMk/>
          <pc:sldMk cId="3255928598" sldId="353"/>
        </pc:sldMkLst>
      </pc:sldChg>
      <pc:sldChg chg="add">
        <pc:chgData name="Ivan B" userId="51a1b5b7481640cc" providerId="LiveId" clId="{22B918D2-4724-4278-98FD-2DC4DEABCCAD}" dt="2019-09-27T17:52:12.038" v="2"/>
        <pc:sldMkLst>
          <pc:docMk/>
          <pc:sldMk cId="956778419" sldId="354"/>
        </pc:sldMkLst>
      </pc:sldChg>
      <pc:sldChg chg="add">
        <pc:chgData name="Ivan B" userId="51a1b5b7481640cc" providerId="LiveId" clId="{22B918D2-4724-4278-98FD-2DC4DEABCCAD}" dt="2019-09-27T17:52:12.038" v="2"/>
        <pc:sldMkLst>
          <pc:docMk/>
          <pc:sldMk cId="1630456980" sldId="375"/>
        </pc:sldMkLst>
      </pc:sldChg>
      <pc:sldChg chg="add del">
        <pc:chgData name="Ivan B" userId="51a1b5b7481640cc" providerId="LiveId" clId="{22B918D2-4724-4278-98FD-2DC4DEABCCAD}" dt="2019-09-27T18:32:37.943" v="395" actId="47"/>
        <pc:sldMkLst>
          <pc:docMk/>
          <pc:sldMk cId="3235555299" sldId="376"/>
        </pc:sldMkLst>
      </pc:sldChg>
      <pc:sldChg chg="add del">
        <pc:chgData name="Ivan B" userId="51a1b5b7481640cc" providerId="LiveId" clId="{22B918D2-4724-4278-98FD-2DC4DEABCCAD}" dt="2019-09-27T18:32:37.943" v="395" actId="47"/>
        <pc:sldMkLst>
          <pc:docMk/>
          <pc:sldMk cId="1677588823" sldId="377"/>
        </pc:sldMkLst>
      </pc:sldChg>
      <pc:sldChg chg="modSp add">
        <pc:chgData name="Ivan B" userId="51a1b5b7481640cc" providerId="LiveId" clId="{22B918D2-4724-4278-98FD-2DC4DEABCCAD}" dt="2019-09-27T18:04:35.633" v="25" actId="5793"/>
        <pc:sldMkLst>
          <pc:docMk/>
          <pc:sldMk cId="2421479790" sldId="383"/>
        </pc:sldMkLst>
        <pc:spChg chg="mod">
          <ac:chgData name="Ivan B" userId="51a1b5b7481640cc" providerId="LiveId" clId="{22B918D2-4724-4278-98FD-2DC4DEABCCAD}" dt="2019-09-27T18:04:35.633" v="25" actId="5793"/>
          <ac:spMkLst>
            <pc:docMk/>
            <pc:sldMk cId="2421479790" sldId="383"/>
            <ac:spMk id="5" creationId="{28631484-33CE-42C3-8D5C-E8E7DD638EDA}"/>
          </ac:spMkLst>
        </pc:spChg>
      </pc:sldChg>
      <pc:sldChg chg="addSp delSp add del">
        <pc:chgData name="Ivan B" userId="51a1b5b7481640cc" providerId="LiveId" clId="{22B918D2-4724-4278-98FD-2DC4DEABCCAD}" dt="2019-09-27T18:22:45.959" v="191" actId="47"/>
        <pc:sldMkLst>
          <pc:docMk/>
          <pc:sldMk cId="351093330" sldId="384"/>
        </pc:sldMkLst>
        <pc:picChg chg="add del">
          <ac:chgData name="Ivan B" userId="51a1b5b7481640cc" providerId="LiveId" clId="{22B918D2-4724-4278-98FD-2DC4DEABCCAD}" dt="2019-09-27T18:19:20.230" v="129" actId="478"/>
          <ac:picMkLst>
            <pc:docMk/>
            <pc:sldMk cId="351093330" sldId="384"/>
            <ac:picMk id="1026" creationId="{ABDE50E3-5CF5-4500-96A8-C64B2706C93E}"/>
          </ac:picMkLst>
        </pc:picChg>
      </pc:sldChg>
      <pc:sldChg chg="add del">
        <pc:chgData name="Ivan B" userId="51a1b5b7481640cc" providerId="LiveId" clId="{22B918D2-4724-4278-98FD-2DC4DEABCCAD}" dt="2019-09-27T18:06:18.723" v="46" actId="47"/>
        <pc:sldMkLst>
          <pc:docMk/>
          <pc:sldMk cId="357170746" sldId="385"/>
        </pc:sldMkLst>
      </pc:sldChg>
      <pc:sldChg chg="add del">
        <pc:chgData name="Ivan B" userId="51a1b5b7481640cc" providerId="LiveId" clId="{22B918D2-4724-4278-98FD-2DC4DEABCCAD}" dt="2019-09-27T18:06:10.660" v="45" actId="47"/>
        <pc:sldMkLst>
          <pc:docMk/>
          <pc:sldMk cId="1127774924" sldId="387"/>
        </pc:sldMkLst>
      </pc:sldChg>
      <pc:sldChg chg="add">
        <pc:chgData name="Ivan B" userId="51a1b5b7481640cc" providerId="LiveId" clId="{22B918D2-4724-4278-98FD-2DC4DEABCCAD}" dt="2019-09-27T17:53:05.815" v="3"/>
        <pc:sldMkLst>
          <pc:docMk/>
          <pc:sldMk cId="2694334206" sldId="388"/>
        </pc:sldMkLst>
      </pc:sldChg>
      <pc:sldChg chg="add">
        <pc:chgData name="Ivan B" userId="51a1b5b7481640cc" providerId="LiveId" clId="{22B918D2-4724-4278-98FD-2DC4DEABCCAD}" dt="2019-09-27T17:53:05.815" v="3"/>
        <pc:sldMkLst>
          <pc:docMk/>
          <pc:sldMk cId="923983852" sldId="390"/>
        </pc:sldMkLst>
      </pc:sldChg>
      <pc:sldChg chg="add">
        <pc:chgData name="Ivan B" userId="51a1b5b7481640cc" providerId="LiveId" clId="{22B918D2-4724-4278-98FD-2DC4DEABCCAD}" dt="2019-09-27T17:52:12.038" v="2"/>
        <pc:sldMkLst>
          <pc:docMk/>
          <pc:sldMk cId="2356895671" sldId="396"/>
        </pc:sldMkLst>
      </pc:sldChg>
      <pc:sldChg chg="add">
        <pc:chgData name="Ivan B" userId="51a1b5b7481640cc" providerId="LiveId" clId="{22B918D2-4724-4278-98FD-2DC4DEABCCAD}" dt="2019-09-27T17:52:12.038" v="2"/>
        <pc:sldMkLst>
          <pc:docMk/>
          <pc:sldMk cId="1600554519" sldId="402"/>
        </pc:sldMkLst>
      </pc:sldChg>
      <pc:sldChg chg="add del">
        <pc:chgData name="Ivan B" userId="51a1b5b7481640cc" providerId="LiveId" clId="{22B918D2-4724-4278-98FD-2DC4DEABCCAD}" dt="2019-09-27T18:06:54.832" v="53" actId="47"/>
        <pc:sldMkLst>
          <pc:docMk/>
          <pc:sldMk cId="551515954" sldId="403"/>
        </pc:sldMkLst>
      </pc:sldChg>
      <pc:sldChg chg="addSp modSp add">
        <pc:chgData name="Ivan B" userId="51a1b5b7481640cc" providerId="LiveId" clId="{22B918D2-4724-4278-98FD-2DC4DEABCCAD}" dt="2019-09-27T17:57:01.101" v="19" actId="1076"/>
        <pc:sldMkLst>
          <pc:docMk/>
          <pc:sldMk cId="192820214" sldId="408"/>
        </pc:sldMkLst>
        <pc:picChg chg="add mod">
          <ac:chgData name="Ivan B" userId="51a1b5b7481640cc" providerId="LiveId" clId="{22B918D2-4724-4278-98FD-2DC4DEABCCAD}" dt="2019-09-27T17:57:01.101" v="19" actId="1076"/>
          <ac:picMkLst>
            <pc:docMk/>
            <pc:sldMk cId="192820214" sldId="408"/>
            <ac:picMk id="5" creationId="{72B0DD0E-8A42-46A1-973C-9168DEAF558D}"/>
          </ac:picMkLst>
        </pc:picChg>
      </pc:sldChg>
      <pc:sldChg chg="add del">
        <pc:chgData name="Ivan B" userId="51a1b5b7481640cc" providerId="LiveId" clId="{22B918D2-4724-4278-98FD-2DC4DEABCCAD}" dt="2019-09-27T18:30:37.437" v="375" actId="47"/>
        <pc:sldMkLst>
          <pc:docMk/>
          <pc:sldMk cId="3878384814" sldId="409"/>
        </pc:sldMkLst>
      </pc:sldChg>
      <pc:sldChg chg="add del">
        <pc:chgData name="Ivan B" userId="51a1b5b7481640cc" providerId="LiveId" clId="{22B918D2-4724-4278-98FD-2DC4DEABCCAD}" dt="2019-09-27T18:30:40.173" v="376" actId="47"/>
        <pc:sldMkLst>
          <pc:docMk/>
          <pc:sldMk cId="571646655" sldId="410"/>
        </pc:sldMkLst>
      </pc:sldChg>
      <pc:sldChg chg="add del">
        <pc:chgData name="Ivan B" userId="51a1b5b7481640cc" providerId="LiveId" clId="{22B918D2-4724-4278-98FD-2DC4DEABCCAD}" dt="2019-09-27T18:30:41.717" v="377" actId="47"/>
        <pc:sldMkLst>
          <pc:docMk/>
          <pc:sldMk cId="2478224757" sldId="411"/>
        </pc:sldMkLst>
      </pc:sldChg>
      <pc:sldChg chg="add del">
        <pc:chgData name="Ivan B" userId="51a1b5b7481640cc" providerId="LiveId" clId="{22B918D2-4724-4278-98FD-2DC4DEABCCAD}" dt="2019-09-27T18:30:43.826" v="378" actId="47"/>
        <pc:sldMkLst>
          <pc:docMk/>
          <pc:sldMk cId="1113651353" sldId="412"/>
        </pc:sldMkLst>
      </pc:sldChg>
      <pc:sldChg chg="add del">
        <pc:chgData name="Ivan B" userId="51a1b5b7481640cc" providerId="LiveId" clId="{22B918D2-4724-4278-98FD-2DC4DEABCCAD}" dt="2019-09-27T18:30:44.932" v="379" actId="47"/>
        <pc:sldMkLst>
          <pc:docMk/>
          <pc:sldMk cId="125760886" sldId="413"/>
        </pc:sldMkLst>
      </pc:sldChg>
      <pc:sldChg chg="add del">
        <pc:chgData name="Ivan B" userId="51a1b5b7481640cc" providerId="LiveId" clId="{22B918D2-4724-4278-98FD-2DC4DEABCCAD}" dt="2019-09-27T18:30:45.891" v="380" actId="47"/>
        <pc:sldMkLst>
          <pc:docMk/>
          <pc:sldMk cId="1268163893" sldId="414"/>
        </pc:sldMkLst>
      </pc:sldChg>
      <pc:sldChg chg="add del">
        <pc:chgData name="Ivan B" userId="51a1b5b7481640cc" providerId="LiveId" clId="{22B918D2-4724-4278-98FD-2DC4DEABCCAD}" dt="2019-09-27T18:30:47.137" v="381" actId="47"/>
        <pc:sldMkLst>
          <pc:docMk/>
          <pc:sldMk cId="3628845713" sldId="415"/>
        </pc:sldMkLst>
      </pc:sldChg>
      <pc:sldChg chg="add del">
        <pc:chgData name="Ivan B" userId="51a1b5b7481640cc" providerId="LiveId" clId="{22B918D2-4724-4278-98FD-2DC4DEABCCAD}" dt="2019-09-27T18:30:48.203" v="382" actId="47"/>
        <pc:sldMkLst>
          <pc:docMk/>
          <pc:sldMk cId="1922342239" sldId="416"/>
        </pc:sldMkLst>
      </pc:sldChg>
      <pc:sldChg chg="add del">
        <pc:chgData name="Ivan B" userId="51a1b5b7481640cc" providerId="LiveId" clId="{22B918D2-4724-4278-98FD-2DC4DEABCCAD}" dt="2019-09-27T18:30:48.851" v="383" actId="47"/>
        <pc:sldMkLst>
          <pc:docMk/>
          <pc:sldMk cId="1730657424" sldId="417"/>
        </pc:sldMkLst>
      </pc:sldChg>
      <pc:sldChg chg="modSp add">
        <pc:chgData name="Ivan B" userId="51a1b5b7481640cc" providerId="LiveId" clId="{22B918D2-4724-4278-98FD-2DC4DEABCCAD}" dt="2019-09-27T18:22:54.297" v="192" actId="1076"/>
        <pc:sldMkLst>
          <pc:docMk/>
          <pc:sldMk cId="2619422989" sldId="433"/>
        </pc:sldMkLst>
        <pc:picChg chg="mod">
          <ac:chgData name="Ivan B" userId="51a1b5b7481640cc" providerId="LiveId" clId="{22B918D2-4724-4278-98FD-2DC4DEABCCAD}" dt="2019-09-27T18:22:54.297" v="192" actId="1076"/>
          <ac:picMkLst>
            <pc:docMk/>
            <pc:sldMk cId="2619422989" sldId="433"/>
            <ac:picMk id="6" creationId="{DA419F4A-637B-4183-A6F0-2B6A516C584B}"/>
          </ac:picMkLst>
        </pc:picChg>
      </pc:sldChg>
      <pc:sldChg chg="add">
        <pc:chgData name="Ivan B" userId="51a1b5b7481640cc" providerId="LiveId" clId="{22B918D2-4724-4278-98FD-2DC4DEABCCAD}" dt="2019-09-27T17:54:11.300" v="7"/>
        <pc:sldMkLst>
          <pc:docMk/>
          <pc:sldMk cId="4047284984" sldId="439"/>
        </pc:sldMkLst>
      </pc:sldChg>
      <pc:sldChg chg="addSp delSp modSp add modTransition">
        <pc:chgData name="Ivan B" userId="51a1b5b7481640cc" providerId="LiveId" clId="{22B918D2-4724-4278-98FD-2DC4DEABCCAD}" dt="2019-09-27T19:15:08.226" v="1165" actId="1076"/>
        <pc:sldMkLst>
          <pc:docMk/>
          <pc:sldMk cId="2285486672" sldId="440"/>
        </pc:sldMkLst>
        <pc:spChg chg="del">
          <ac:chgData name="Ivan B" userId="51a1b5b7481640cc" providerId="LiveId" clId="{22B918D2-4724-4278-98FD-2DC4DEABCCAD}" dt="2019-09-27T18:06:43.319" v="48"/>
          <ac:spMkLst>
            <pc:docMk/>
            <pc:sldMk cId="2285486672" sldId="440"/>
            <ac:spMk id="2" creationId="{4BA435CF-FB10-4E12-84DC-977C20E44F82}"/>
          </ac:spMkLst>
        </pc:spChg>
        <pc:spChg chg="del">
          <ac:chgData name="Ivan B" userId="51a1b5b7481640cc" providerId="LiveId" clId="{22B918D2-4724-4278-98FD-2DC4DEABCCAD}" dt="2019-09-27T18:06:43.319" v="48"/>
          <ac:spMkLst>
            <pc:docMk/>
            <pc:sldMk cId="2285486672" sldId="440"/>
            <ac:spMk id="4" creationId="{6567A695-DBFF-478E-9999-37D36088A661}"/>
          </ac:spMkLst>
        </pc:spChg>
        <pc:picChg chg="add mod">
          <ac:chgData name="Ivan B" userId="51a1b5b7481640cc" providerId="LiveId" clId="{22B918D2-4724-4278-98FD-2DC4DEABCCAD}" dt="2019-09-27T19:15:08.226" v="1165" actId="1076"/>
          <ac:picMkLst>
            <pc:docMk/>
            <pc:sldMk cId="2285486672" sldId="440"/>
            <ac:picMk id="5" creationId="{BD6BE58B-AC25-4A59-BC63-640955C76AEC}"/>
          </ac:picMkLst>
        </pc:picChg>
      </pc:sldChg>
      <pc:sldChg chg="addSp delSp modSp add del mod ord setBg setClrOvrMap delDesignElem">
        <pc:chgData name="Ivan B" userId="51a1b5b7481640cc" providerId="LiveId" clId="{22B918D2-4724-4278-98FD-2DC4DEABCCAD}" dt="2019-09-27T19:14:58.936" v="1163" actId="1076"/>
        <pc:sldMkLst>
          <pc:docMk/>
          <pc:sldMk cId="2949906111" sldId="441"/>
        </pc:sldMkLst>
        <pc:spChg chg="mod ord">
          <ac:chgData name="Ivan B" userId="51a1b5b7481640cc" providerId="LiveId" clId="{22B918D2-4724-4278-98FD-2DC4DEABCCAD}" dt="2019-09-27T19:14:38.923" v="1159" actId="108"/>
          <ac:spMkLst>
            <pc:docMk/>
            <pc:sldMk cId="2949906111" sldId="441"/>
            <ac:spMk id="5" creationId="{3196BC6D-8828-4E97-B2D2-4B019A08FFF8}"/>
          </ac:spMkLst>
        </pc:spChg>
        <pc:spChg chg="mod ord">
          <ac:chgData name="Ivan B" userId="51a1b5b7481640cc" providerId="LiveId" clId="{22B918D2-4724-4278-98FD-2DC4DEABCCAD}" dt="2019-09-27T19:14:58.936" v="1163" actId="1076"/>
          <ac:spMkLst>
            <pc:docMk/>
            <pc:sldMk cId="2949906111" sldId="441"/>
            <ac:spMk id="6" creationId="{923D5247-8EBE-4F65-91DE-026F45B7E9E0}"/>
          </ac:spMkLst>
        </pc:spChg>
        <pc:spChg chg="add del">
          <ac:chgData name="Ivan B" userId="51a1b5b7481640cc" providerId="LiveId" clId="{22B918D2-4724-4278-98FD-2DC4DEABCCAD}" dt="2019-09-27T18:10:45.706" v="101" actId="26606"/>
          <ac:spMkLst>
            <pc:docMk/>
            <pc:sldMk cId="2949906111" sldId="441"/>
            <ac:spMk id="11" creationId="{59A309A7-1751-4ABE-A3C1-EEC40366AD89}"/>
          </ac:spMkLst>
        </pc:spChg>
        <pc:spChg chg="add del">
          <ac:chgData name="Ivan B" userId="51a1b5b7481640cc" providerId="LiveId" clId="{22B918D2-4724-4278-98FD-2DC4DEABCCAD}" dt="2019-09-27T18:10:45.706" v="101" actId="26606"/>
          <ac:spMkLst>
            <pc:docMk/>
            <pc:sldMk cId="2949906111" sldId="441"/>
            <ac:spMk id="13" creationId="{967D8EB6-EAE1-4F9C-B398-83321E287204}"/>
          </ac:spMkLst>
        </pc:spChg>
        <pc:spChg chg="add del">
          <ac:chgData name="Ivan B" userId="51a1b5b7481640cc" providerId="LiveId" clId="{22B918D2-4724-4278-98FD-2DC4DEABCCAD}" dt="2019-09-27T18:12:19.722" v="106" actId="26606"/>
          <ac:spMkLst>
            <pc:docMk/>
            <pc:sldMk cId="2949906111" sldId="441"/>
            <ac:spMk id="15" creationId="{68A4132F-DEC6-4332-A00C-A11AD4519B6C}"/>
          </ac:spMkLst>
        </pc:spChg>
        <pc:spChg chg="add del">
          <ac:chgData name="Ivan B" userId="51a1b5b7481640cc" providerId="LiveId" clId="{22B918D2-4724-4278-98FD-2DC4DEABCCAD}" dt="2019-09-27T18:12:19.722" v="106" actId="26606"/>
          <ac:spMkLst>
            <pc:docMk/>
            <pc:sldMk cId="2949906111" sldId="441"/>
            <ac:spMk id="16" creationId="{64965EAE-E41A-435F-B993-07E824B6C977}"/>
          </ac:spMkLst>
        </pc:spChg>
        <pc:spChg chg="add del">
          <ac:chgData name="Ivan B" userId="51a1b5b7481640cc" providerId="LiveId" clId="{22B918D2-4724-4278-98FD-2DC4DEABCCAD}" dt="2019-09-27T18:12:19.722" v="106" actId="26606"/>
          <ac:spMkLst>
            <pc:docMk/>
            <pc:sldMk cId="2949906111" sldId="441"/>
            <ac:spMk id="17" creationId="{152F8994-E6D4-4311-9548-C3607BC43645}"/>
          </ac:spMkLst>
        </pc:spChg>
        <pc:spChg chg="add del">
          <ac:chgData name="Ivan B" userId="51a1b5b7481640cc" providerId="LiveId" clId="{22B918D2-4724-4278-98FD-2DC4DEABCCAD}" dt="2019-09-27T18:10:07.961" v="92" actId="26606"/>
          <ac:spMkLst>
            <pc:docMk/>
            <pc:sldMk cId="2949906111" sldId="441"/>
            <ac:spMk id="18" creationId="{99899462-FC16-43B0-966B-FCA263450716}"/>
          </ac:spMkLst>
        </pc:spChg>
        <pc:spChg chg="add del">
          <ac:chgData name="Ivan B" userId="51a1b5b7481640cc" providerId="LiveId" clId="{22B918D2-4724-4278-98FD-2DC4DEABCCAD}" dt="2019-09-27T19:12:15.463" v="1029" actId="26606"/>
          <ac:spMkLst>
            <pc:docMk/>
            <pc:sldMk cId="2949906111" sldId="441"/>
            <ac:spMk id="19" creationId="{59A309A7-1751-4ABE-A3C1-EEC40366AD89}"/>
          </ac:spMkLst>
        </pc:spChg>
        <pc:spChg chg="add del">
          <ac:chgData name="Ivan B" userId="51a1b5b7481640cc" providerId="LiveId" clId="{22B918D2-4724-4278-98FD-2DC4DEABCCAD}" dt="2019-09-27T18:10:01.821" v="88" actId="26606"/>
          <ac:spMkLst>
            <pc:docMk/>
            <pc:sldMk cId="2949906111" sldId="441"/>
            <ac:spMk id="22" creationId="{59A309A7-1751-4ABE-A3C1-EEC40366AD89}"/>
          </ac:spMkLst>
        </pc:spChg>
        <pc:spChg chg="add del">
          <ac:chgData name="Ivan B" userId="51a1b5b7481640cc" providerId="LiveId" clId="{22B918D2-4724-4278-98FD-2DC4DEABCCAD}" dt="2019-09-27T18:10:01.821" v="88" actId="26606"/>
          <ac:spMkLst>
            <pc:docMk/>
            <pc:sldMk cId="2949906111" sldId="441"/>
            <ac:spMk id="23" creationId="{967D8EB6-EAE1-4F9C-B398-83321E287204}"/>
          </ac:spMkLst>
        </pc:spChg>
        <pc:spChg chg="add del">
          <ac:chgData name="Ivan B" userId="51a1b5b7481640cc" providerId="LiveId" clId="{22B918D2-4724-4278-98FD-2DC4DEABCCAD}" dt="2019-09-27T19:12:15.463" v="1029" actId="26606"/>
          <ac:spMkLst>
            <pc:docMk/>
            <pc:sldMk cId="2949906111" sldId="441"/>
            <ac:spMk id="24" creationId="{967D8EB6-EAE1-4F9C-B398-83321E287204}"/>
          </ac:spMkLst>
        </pc:spChg>
        <pc:spChg chg="add del">
          <ac:chgData name="Ivan B" userId="51a1b5b7481640cc" providerId="LiveId" clId="{22B918D2-4724-4278-98FD-2DC4DEABCCAD}" dt="2019-09-27T19:11:00.973" v="980" actId="26606"/>
          <ac:spMkLst>
            <pc:docMk/>
            <pc:sldMk cId="2949906111" sldId="441"/>
            <ac:spMk id="26" creationId="{E02F3C71-C981-4614-98EA-D6C494F8091E}"/>
          </ac:spMkLst>
        </pc:spChg>
        <pc:spChg chg="add del">
          <ac:chgData name="Ivan B" userId="51a1b5b7481640cc" providerId="LiveId" clId="{22B918D2-4724-4278-98FD-2DC4DEABCCAD}" dt="2019-09-27T18:09:58.774" v="84" actId="26606"/>
          <ac:spMkLst>
            <pc:docMk/>
            <pc:sldMk cId="2949906111" sldId="441"/>
            <ac:spMk id="27" creationId="{64965EAE-E41A-435F-B993-07E824B6C977}"/>
          </ac:spMkLst>
        </pc:spChg>
        <pc:spChg chg="add del">
          <ac:chgData name="Ivan B" userId="51a1b5b7481640cc" providerId="LiveId" clId="{22B918D2-4724-4278-98FD-2DC4DEABCCAD}" dt="2019-09-27T18:09:58.774" v="84" actId="26606"/>
          <ac:spMkLst>
            <pc:docMk/>
            <pc:sldMk cId="2949906111" sldId="441"/>
            <ac:spMk id="28" creationId="{68A4132F-DEC6-4332-A00C-A11AD4519B6C}"/>
          </ac:spMkLst>
        </pc:spChg>
        <pc:spChg chg="add del">
          <ac:chgData name="Ivan B" userId="51a1b5b7481640cc" providerId="LiveId" clId="{22B918D2-4724-4278-98FD-2DC4DEABCCAD}" dt="2019-09-27T18:09:58.774" v="84" actId="26606"/>
          <ac:spMkLst>
            <pc:docMk/>
            <pc:sldMk cId="2949906111" sldId="441"/>
            <ac:spMk id="29" creationId="{152F8994-E6D4-4311-9548-C3607BC43645}"/>
          </ac:spMkLst>
        </pc:spChg>
        <pc:spChg chg="add del">
          <ac:chgData name="Ivan B" userId="51a1b5b7481640cc" providerId="LiveId" clId="{22B918D2-4724-4278-98FD-2DC4DEABCCAD}" dt="2019-09-27T19:10:49.433" v="974" actId="26606"/>
          <ac:spMkLst>
            <pc:docMk/>
            <pc:sldMk cId="2949906111" sldId="441"/>
            <ac:spMk id="30" creationId="{99899462-FC16-43B0-966B-FCA263450716}"/>
          </ac:spMkLst>
        </pc:spChg>
        <pc:spChg chg="add del">
          <ac:chgData name="Ivan B" userId="51a1b5b7481640cc" providerId="LiveId" clId="{22B918D2-4724-4278-98FD-2DC4DEABCCAD}" dt="2019-09-27T19:09:40.713" v="891" actId="26606"/>
          <ac:spMkLst>
            <pc:docMk/>
            <pc:sldMk cId="2949906111" sldId="441"/>
            <ac:spMk id="31" creationId="{99899462-FC16-43B0-966B-FCA263450716}"/>
          </ac:spMkLst>
        </pc:spChg>
        <pc:spChg chg="add del">
          <ac:chgData name="Ivan B" userId="51a1b5b7481640cc" providerId="LiveId" clId="{22B918D2-4724-4278-98FD-2DC4DEABCCAD}" dt="2019-09-27T19:10:54.985" v="976" actId="26606"/>
          <ac:spMkLst>
            <pc:docMk/>
            <pc:sldMk cId="2949906111" sldId="441"/>
            <ac:spMk id="34" creationId="{F64F6814-96D5-4463-898E-405CC0C40147}"/>
          </ac:spMkLst>
        </pc:spChg>
        <pc:spChg chg="add del">
          <ac:chgData name="Ivan B" userId="51a1b5b7481640cc" providerId="LiveId" clId="{22B918D2-4724-4278-98FD-2DC4DEABCCAD}" dt="2019-09-27T19:10:58.014" v="978" actId="26606"/>
          <ac:spMkLst>
            <pc:docMk/>
            <pc:sldMk cId="2949906111" sldId="441"/>
            <ac:spMk id="36" creationId="{C95B82D5-A8BB-45BF-BED8-C7B206892100}"/>
          </ac:spMkLst>
        </pc:spChg>
        <pc:spChg chg="add del">
          <ac:chgData name="Ivan B" userId="51a1b5b7481640cc" providerId="LiveId" clId="{22B918D2-4724-4278-98FD-2DC4DEABCCAD}" dt="2019-09-27T19:09:44.323" v="895" actId="26606"/>
          <ac:spMkLst>
            <pc:docMk/>
            <pc:sldMk cId="2949906111" sldId="441"/>
            <ac:spMk id="37" creationId="{E02F3C71-C981-4614-98EA-D6C494F8091E}"/>
          </ac:spMkLst>
        </pc:spChg>
        <pc:spChg chg="add del">
          <ac:chgData name="Ivan B" userId="51a1b5b7481640cc" providerId="LiveId" clId="{22B918D2-4724-4278-98FD-2DC4DEABCCAD}" dt="2019-09-27T19:10:58.014" v="978" actId="26606"/>
          <ac:spMkLst>
            <pc:docMk/>
            <pc:sldMk cId="2949906111" sldId="441"/>
            <ac:spMk id="38" creationId="{296C61EC-FBF4-4216-BE67-6C864D30A01C}"/>
          </ac:spMkLst>
        </pc:spChg>
        <pc:spChg chg="add del">
          <ac:chgData name="Ivan B" userId="51a1b5b7481640cc" providerId="LiveId" clId="{22B918D2-4724-4278-98FD-2DC4DEABCCAD}" dt="2019-09-27T19:10:24.639" v="969" actId="26606"/>
          <ac:spMkLst>
            <pc:docMk/>
            <pc:sldMk cId="2949906111" sldId="441"/>
            <ac:spMk id="55" creationId="{F2974790-8852-4217-8EC5-00AD6F9A51F8}"/>
          </ac:spMkLst>
        </pc:spChg>
        <pc:spChg chg="add del">
          <ac:chgData name="Ivan B" userId="51a1b5b7481640cc" providerId="LiveId" clId="{22B918D2-4724-4278-98FD-2DC4DEABCCAD}" dt="2019-09-27T19:10:24.639" v="969" actId="26606"/>
          <ac:spMkLst>
            <pc:docMk/>
            <pc:sldMk cId="2949906111" sldId="441"/>
            <ac:spMk id="56" creationId="{235421DC-A006-4825-B62F-7DE8D0DEADD3}"/>
          </ac:spMkLst>
        </pc:spChg>
        <pc:spChg chg="add del">
          <ac:chgData name="Ivan B" userId="51a1b5b7481640cc" providerId="LiveId" clId="{22B918D2-4724-4278-98FD-2DC4DEABCCAD}" dt="2019-09-27T19:10:24.639" v="969" actId="26606"/>
          <ac:spMkLst>
            <pc:docMk/>
            <pc:sldMk cId="2949906111" sldId="441"/>
            <ac:spMk id="58" creationId="{3894FD15-2E33-4234-8160-FF85F03A4A1E}"/>
          </ac:spMkLst>
        </pc:spChg>
        <pc:spChg chg="add del">
          <ac:chgData name="Ivan B" userId="51a1b5b7481640cc" providerId="LiveId" clId="{22B918D2-4724-4278-98FD-2DC4DEABCCAD}" dt="2019-09-27T19:10:24.639" v="969" actId="26606"/>
          <ac:spMkLst>
            <pc:docMk/>
            <pc:sldMk cId="2949906111" sldId="441"/>
            <ac:spMk id="60" creationId="{6F4A2966-7C28-405D-BB02-5E542A25547C}"/>
          </ac:spMkLst>
        </pc:spChg>
        <pc:spChg chg="add del">
          <ac:chgData name="Ivan B" userId="51a1b5b7481640cc" providerId="LiveId" clId="{22B918D2-4724-4278-98FD-2DC4DEABCCAD}" dt="2019-09-27T19:10:24.639" v="969" actId="26606"/>
          <ac:spMkLst>
            <pc:docMk/>
            <pc:sldMk cId="2949906111" sldId="441"/>
            <ac:spMk id="62" creationId="{958D9839-C203-4964-B486-7C0FFFDE5E1C}"/>
          </ac:spMkLst>
        </pc:spChg>
        <pc:spChg chg="add del">
          <ac:chgData name="Ivan B" userId="51a1b5b7481640cc" providerId="LiveId" clId="{22B918D2-4724-4278-98FD-2DC4DEABCCAD}" dt="2019-09-27T19:14:04.768" v="1103" actId="26606"/>
          <ac:spMkLst>
            <pc:docMk/>
            <pc:sldMk cId="2949906111" sldId="441"/>
            <ac:spMk id="68" creationId="{99899462-FC16-43B0-966B-FCA263450716}"/>
          </ac:spMkLst>
        </pc:spChg>
        <pc:spChg chg="add">
          <ac:chgData name="Ivan B" userId="51a1b5b7481640cc" providerId="LiveId" clId="{22B918D2-4724-4278-98FD-2DC4DEABCCAD}" dt="2019-09-27T19:14:04.768" v="1103" actId="26606"/>
          <ac:spMkLst>
            <pc:docMk/>
            <pc:sldMk cId="2949906111" sldId="441"/>
            <ac:spMk id="72" creationId="{59A309A7-1751-4ABE-A3C1-EEC40366AD89}"/>
          </ac:spMkLst>
        </pc:spChg>
        <pc:spChg chg="add">
          <ac:chgData name="Ivan B" userId="51a1b5b7481640cc" providerId="LiveId" clId="{22B918D2-4724-4278-98FD-2DC4DEABCCAD}" dt="2019-09-27T19:14:04.768" v="1103" actId="26606"/>
          <ac:spMkLst>
            <pc:docMk/>
            <pc:sldMk cId="2949906111" sldId="441"/>
            <ac:spMk id="73" creationId="{967D8EB6-EAE1-4F9C-B398-83321E287204}"/>
          </ac:spMkLst>
        </pc:spChg>
        <pc:spChg chg="add del">
          <ac:chgData name="Ivan B" userId="51a1b5b7481640cc" providerId="LiveId" clId="{22B918D2-4724-4278-98FD-2DC4DEABCCAD}" dt="2019-09-27T19:13:39.859" v="1083" actId="26606"/>
          <ac:spMkLst>
            <pc:docMk/>
            <pc:sldMk cId="2949906111" sldId="441"/>
            <ac:spMk id="75" creationId="{B1E3044D-AD17-4052-A453-8AA654EFAB6E}"/>
          </ac:spMkLst>
        </pc:spChg>
        <pc:spChg chg="add del">
          <ac:chgData name="Ivan B" userId="51a1b5b7481640cc" providerId="LiveId" clId="{22B918D2-4724-4278-98FD-2DC4DEABCCAD}" dt="2019-09-27T19:13:39.859" v="1083" actId="26606"/>
          <ac:spMkLst>
            <pc:docMk/>
            <pc:sldMk cId="2949906111" sldId="441"/>
            <ac:spMk id="77" creationId="{81289F98-975F-4EB2-9553-8E1A9946BA3F}"/>
          </ac:spMkLst>
        </pc:spChg>
        <pc:spChg chg="add del">
          <ac:chgData name="Ivan B" userId="51a1b5b7481640cc" providerId="LiveId" clId="{22B918D2-4724-4278-98FD-2DC4DEABCCAD}" dt="2019-09-27T19:13:39.859" v="1083" actId="26606"/>
          <ac:spMkLst>
            <pc:docMk/>
            <pc:sldMk cId="2949906111" sldId="441"/>
            <ac:spMk id="79" creationId="{1F564BCF-97B6-4D86-94EE-DD1B587F2189}"/>
          </ac:spMkLst>
        </pc:spChg>
        <pc:spChg chg="add del">
          <ac:chgData name="Ivan B" userId="51a1b5b7481640cc" providerId="LiveId" clId="{22B918D2-4724-4278-98FD-2DC4DEABCCAD}" dt="2019-09-27T19:13:39.859" v="1083" actId="26606"/>
          <ac:spMkLst>
            <pc:docMk/>
            <pc:sldMk cId="2949906111" sldId="441"/>
            <ac:spMk id="81" creationId="{54600AC1-F146-4567-9C5E-A96D6D349234}"/>
          </ac:spMkLst>
        </pc:spChg>
        <pc:spChg chg="add del">
          <ac:chgData name="Ivan B" userId="51a1b5b7481640cc" providerId="LiveId" clId="{22B918D2-4724-4278-98FD-2DC4DEABCCAD}" dt="2019-09-27T19:13:39.859" v="1083" actId="26606"/>
          <ac:spMkLst>
            <pc:docMk/>
            <pc:sldMk cId="2949906111" sldId="441"/>
            <ac:spMk id="83" creationId="{EBA7E638-205A-4579-864F-125BAC629F4D}"/>
          </ac:spMkLst>
        </pc:spChg>
        <pc:spChg chg="add del">
          <ac:chgData name="Ivan B" userId="51a1b5b7481640cc" providerId="LiveId" clId="{22B918D2-4724-4278-98FD-2DC4DEABCCAD}" dt="2019-09-27T19:13:39.859" v="1083" actId="26606"/>
          <ac:spMkLst>
            <pc:docMk/>
            <pc:sldMk cId="2949906111" sldId="441"/>
            <ac:spMk id="85" creationId="{2854001E-6E9D-464A-9B65-A4012F7B30D4}"/>
          </ac:spMkLst>
        </pc:spChg>
        <pc:grpChg chg="add del">
          <ac:chgData name="Ivan B" userId="51a1b5b7481640cc" providerId="LiveId" clId="{22B918D2-4724-4278-98FD-2DC4DEABCCAD}" dt="2019-09-27T19:10:24.639" v="969" actId="26606"/>
          <ac:grpSpMkLst>
            <pc:docMk/>
            <pc:sldMk cId="2949906111" sldId="441"/>
            <ac:grpSpMk id="57" creationId="{9AE485DA-524A-4260-9FC8-98FAACAFF580}"/>
          </ac:grpSpMkLst>
        </pc:grpChg>
        <pc:picChg chg="add del mod ord">
          <ac:chgData name="Ivan B" userId="51a1b5b7481640cc" providerId="LiveId" clId="{22B918D2-4724-4278-98FD-2DC4DEABCCAD}" dt="2019-09-27T19:13:42.734" v="1092" actId="1076"/>
          <ac:picMkLst>
            <pc:docMk/>
            <pc:sldMk cId="2949906111" sldId="441"/>
            <ac:picMk id="2" creationId="{A4BAEFA8-BE89-4683-A1F0-ADE31681F449}"/>
          </ac:picMkLst>
        </pc:picChg>
        <pc:picChg chg="mod ord">
          <ac:chgData name="Ivan B" userId="51a1b5b7481640cc" providerId="LiveId" clId="{22B918D2-4724-4278-98FD-2DC4DEABCCAD}" dt="2019-09-27T19:14:04.768" v="1103" actId="26606"/>
          <ac:picMkLst>
            <pc:docMk/>
            <pc:sldMk cId="2949906111" sldId="441"/>
            <ac:picMk id="4" creationId="{C41DF142-6156-4DDE-8327-885C041E883D}"/>
          </ac:picMkLst>
        </pc:picChg>
        <pc:picChg chg="add del mod ord">
          <ac:chgData name="Ivan B" userId="51a1b5b7481640cc" providerId="LiveId" clId="{22B918D2-4724-4278-98FD-2DC4DEABCCAD}" dt="2019-09-27T19:12:03.900" v="1025"/>
          <ac:picMkLst>
            <pc:docMk/>
            <pc:sldMk cId="2949906111" sldId="441"/>
            <ac:picMk id="21" creationId="{8FD51F10-8D45-4CB7-914F-8BA684C5539A}"/>
          </ac:picMkLst>
        </pc:picChg>
        <pc:picChg chg="add del">
          <ac:chgData name="Ivan B" userId="51a1b5b7481640cc" providerId="LiveId" clId="{22B918D2-4724-4278-98FD-2DC4DEABCCAD}" dt="2019-09-27T19:09:42.133" v="893" actId="26606"/>
          <ac:picMkLst>
            <pc:docMk/>
            <pc:sldMk cId="2949906111" sldId="441"/>
            <ac:picMk id="35" creationId="{22901FED-4FC9-4ED5-8123-C98BCD1616BA}"/>
          </ac:picMkLst>
        </pc:picChg>
        <pc:picChg chg="add del mod ord">
          <ac:chgData name="Ivan B" userId="51a1b5b7481640cc" providerId="LiveId" clId="{22B918D2-4724-4278-98FD-2DC4DEABCCAD}" dt="2019-09-27T19:13:58.096" v="1102" actId="478"/>
          <ac:picMkLst>
            <pc:docMk/>
            <pc:sldMk cId="2949906111" sldId="441"/>
            <ac:picMk id="63" creationId="{D2FF6839-231F-4BDA-8270-7F92D8EC3957}"/>
          </ac:picMkLst>
        </pc:picChg>
        <pc:cxnChg chg="add del">
          <ac:chgData name="Ivan B" userId="51a1b5b7481640cc" providerId="LiveId" clId="{22B918D2-4724-4278-98FD-2DC4DEABCCAD}" dt="2019-09-27T18:10:07.961" v="92" actId="26606"/>
          <ac:cxnSpMkLst>
            <pc:docMk/>
            <pc:sldMk cId="2949906111" sldId="441"/>
            <ac:cxnSpMk id="20" creationId="{AAFEA932-2DF1-410C-A00A-7A1E7DBF7511}"/>
          </ac:cxnSpMkLst>
        </pc:cxnChg>
        <pc:cxnChg chg="add del">
          <ac:chgData name="Ivan B" userId="51a1b5b7481640cc" providerId="LiveId" clId="{22B918D2-4724-4278-98FD-2DC4DEABCCAD}" dt="2019-09-27T18:09:57.195" v="82" actId="26606"/>
          <ac:cxnSpMkLst>
            <pc:docMk/>
            <pc:sldMk cId="2949906111" sldId="441"/>
            <ac:cxnSpMk id="25" creationId="{39B7FDC9-F0CE-43A7-9F2A-83DD09DC3453}"/>
          </ac:cxnSpMkLst>
        </pc:cxnChg>
        <pc:cxnChg chg="add del">
          <ac:chgData name="Ivan B" userId="51a1b5b7481640cc" providerId="LiveId" clId="{22B918D2-4724-4278-98FD-2DC4DEABCCAD}" dt="2019-09-27T19:10:49.433" v="974" actId="26606"/>
          <ac:cxnSpMkLst>
            <pc:docMk/>
            <pc:sldMk cId="2949906111" sldId="441"/>
            <ac:cxnSpMk id="32" creationId="{AAFEA932-2DF1-410C-A00A-7A1E7DBF7511}"/>
          </ac:cxnSpMkLst>
        </pc:cxnChg>
        <pc:cxnChg chg="add del">
          <ac:chgData name="Ivan B" userId="51a1b5b7481640cc" providerId="LiveId" clId="{22B918D2-4724-4278-98FD-2DC4DEABCCAD}" dt="2019-09-27T19:09:40.713" v="891" actId="26606"/>
          <ac:cxnSpMkLst>
            <pc:docMk/>
            <pc:sldMk cId="2949906111" sldId="441"/>
            <ac:cxnSpMk id="33" creationId="{AAFEA932-2DF1-410C-A00A-7A1E7DBF7511}"/>
          </ac:cxnSpMkLst>
        </pc:cxnChg>
        <pc:cxnChg chg="add del">
          <ac:chgData name="Ivan B" userId="51a1b5b7481640cc" providerId="LiveId" clId="{22B918D2-4724-4278-98FD-2DC4DEABCCAD}" dt="2019-09-27T19:14:04.768" v="1103" actId="26606"/>
          <ac:cxnSpMkLst>
            <pc:docMk/>
            <pc:sldMk cId="2949906111" sldId="441"/>
            <ac:cxnSpMk id="70" creationId="{AAFEA932-2DF1-410C-A00A-7A1E7DBF7511}"/>
          </ac:cxnSpMkLst>
        </pc:cxnChg>
        <pc:cxnChg chg="add del">
          <ac:chgData name="Ivan B" userId="51a1b5b7481640cc" providerId="LiveId" clId="{22B918D2-4724-4278-98FD-2DC4DEABCCAD}" dt="2019-09-27T19:13:39.859" v="1083" actId="26606"/>
          <ac:cxnSpMkLst>
            <pc:docMk/>
            <pc:sldMk cId="2949906111" sldId="441"/>
            <ac:cxnSpMk id="87" creationId="{62C9802A-EFBD-41D4-894F-AFD985DBA5BD}"/>
          </ac:cxnSpMkLst>
        </pc:cxnChg>
      </pc:sldChg>
      <pc:sldChg chg="modSp add del">
        <pc:chgData name="Ivan B" userId="51a1b5b7481640cc" providerId="LiveId" clId="{22B918D2-4724-4278-98FD-2DC4DEABCCAD}" dt="2019-09-27T19:08:56.116" v="881" actId="47"/>
        <pc:sldMkLst>
          <pc:docMk/>
          <pc:sldMk cId="606520472" sldId="442"/>
        </pc:sldMkLst>
        <pc:spChg chg="mod">
          <ac:chgData name="Ivan B" userId="51a1b5b7481640cc" providerId="LiveId" clId="{22B918D2-4724-4278-98FD-2DC4DEABCCAD}" dt="2019-09-27T19:08:45.376" v="880" actId="20577"/>
          <ac:spMkLst>
            <pc:docMk/>
            <pc:sldMk cId="606520472" sldId="442"/>
            <ac:spMk id="4" creationId="{CCF664A0-5C41-4098-ABE4-EEF989AC6B17}"/>
          </ac:spMkLst>
        </pc:spChg>
      </pc:sldChg>
      <pc:sldChg chg="addSp delSp modSp add del modTransition">
        <pc:chgData name="Ivan B" userId="51a1b5b7481640cc" providerId="LiveId" clId="{22B918D2-4724-4278-98FD-2DC4DEABCCAD}" dt="2019-09-27T19:01:57.903" v="759" actId="47"/>
        <pc:sldMkLst>
          <pc:docMk/>
          <pc:sldMk cId="1997236429" sldId="443"/>
        </pc:sldMkLst>
        <pc:spChg chg="del">
          <ac:chgData name="Ivan B" userId="51a1b5b7481640cc" providerId="LiveId" clId="{22B918D2-4724-4278-98FD-2DC4DEABCCAD}" dt="2019-09-27T18:53:44.686" v="527"/>
          <ac:spMkLst>
            <pc:docMk/>
            <pc:sldMk cId="1997236429" sldId="443"/>
            <ac:spMk id="2" creationId="{8C5E6815-03E4-443C-A0C0-451D3EB7683E}"/>
          </ac:spMkLst>
        </pc:spChg>
        <pc:spChg chg="del">
          <ac:chgData name="Ivan B" userId="51a1b5b7481640cc" providerId="LiveId" clId="{22B918D2-4724-4278-98FD-2DC4DEABCCAD}" dt="2019-09-27T18:53:52.366" v="529" actId="478"/>
          <ac:spMkLst>
            <pc:docMk/>
            <pc:sldMk cId="1997236429" sldId="443"/>
            <ac:spMk id="3" creationId="{02CC733D-8571-48FD-9BEF-B2A4B50FEDD3}"/>
          </ac:spMkLst>
        </pc:spChg>
        <pc:spChg chg="del">
          <ac:chgData name="Ivan B" userId="51a1b5b7481640cc" providerId="LiveId" clId="{22B918D2-4724-4278-98FD-2DC4DEABCCAD}" dt="2019-09-27T18:53:44.686" v="527"/>
          <ac:spMkLst>
            <pc:docMk/>
            <pc:sldMk cId="1997236429" sldId="443"/>
            <ac:spMk id="5" creationId="{9DDC575B-C58E-4FA6-B04E-A5ADC57C0B90}"/>
          </ac:spMkLst>
        </pc:spChg>
        <pc:spChg chg="add del mod">
          <ac:chgData name="Ivan B" userId="51a1b5b7481640cc" providerId="LiveId" clId="{22B918D2-4724-4278-98FD-2DC4DEABCCAD}" dt="2019-09-27T18:53:48.467" v="528" actId="478"/>
          <ac:spMkLst>
            <pc:docMk/>
            <pc:sldMk cId="1997236429" sldId="443"/>
            <ac:spMk id="6" creationId="{B7B1DA9F-573B-425E-B988-F2076E66CB27}"/>
          </ac:spMkLst>
        </pc:spChg>
        <pc:spChg chg="add mod">
          <ac:chgData name="Ivan B" userId="51a1b5b7481640cc" providerId="LiveId" clId="{22B918D2-4724-4278-98FD-2DC4DEABCCAD}" dt="2019-09-27T18:54:05.799" v="548" actId="122"/>
          <ac:spMkLst>
            <pc:docMk/>
            <pc:sldMk cId="1997236429" sldId="443"/>
            <ac:spMk id="7" creationId="{3C2129E5-DB42-40BD-9603-6A00F09BF4D7}"/>
          </ac:spMkLst>
        </pc:spChg>
      </pc:sldChg>
      <pc:sldChg chg="addSp delSp modSp add del ord modTransition setBg delDesignElem">
        <pc:chgData name="Ivan B" userId="51a1b5b7481640cc" providerId="LiveId" clId="{22B918D2-4724-4278-98FD-2DC4DEABCCAD}" dt="2019-09-27T19:24:52.937" v="1650" actId="14100"/>
        <pc:sldMkLst>
          <pc:docMk/>
          <pc:sldMk cId="488190901" sldId="444"/>
        </pc:sldMkLst>
        <pc:spChg chg="mod">
          <ac:chgData name="Ivan B" userId="51a1b5b7481640cc" providerId="LiveId" clId="{22B918D2-4724-4278-98FD-2DC4DEABCCAD}" dt="2019-09-27T19:24:52.937" v="1650" actId="14100"/>
          <ac:spMkLst>
            <pc:docMk/>
            <pc:sldMk cId="488190901" sldId="444"/>
            <ac:spMk id="2" creationId="{FABCAE03-417E-443C-8B6A-CACC5C3AC3DA}"/>
          </ac:spMkLst>
        </pc:spChg>
        <pc:spChg chg="del">
          <ac:chgData name="Ivan B" userId="51a1b5b7481640cc" providerId="LiveId" clId="{22B918D2-4724-4278-98FD-2DC4DEABCCAD}" dt="2019-09-27T18:58:55.709" v="580" actId="478"/>
          <ac:spMkLst>
            <pc:docMk/>
            <pc:sldMk cId="488190901" sldId="444"/>
            <ac:spMk id="9" creationId="{028ACB1B-EDF1-4B72-AFFA-53492BCDB1C9}"/>
          </ac:spMkLst>
        </pc:spChg>
        <pc:spChg chg="add del">
          <ac:chgData name="Ivan B" userId="51a1b5b7481640cc" providerId="LiveId" clId="{22B918D2-4724-4278-98FD-2DC4DEABCCAD}" dt="2019-09-27T19:00:03.518" v="590" actId="26606"/>
          <ac:spMkLst>
            <pc:docMk/>
            <pc:sldMk cId="488190901" sldId="444"/>
            <ac:spMk id="12" creationId="{9228552E-C8B1-4A80-8448-0787CE0FC704}"/>
          </ac:spMkLst>
        </pc:spChg>
        <pc:spChg chg="add">
          <ac:chgData name="Ivan B" userId="51a1b5b7481640cc" providerId="LiveId" clId="{22B918D2-4724-4278-98FD-2DC4DEABCCAD}" dt="2019-09-27T19:00:03.518" v="590" actId="26606"/>
          <ac:spMkLst>
            <pc:docMk/>
            <pc:sldMk cId="488190901" sldId="444"/>
            <ac:spMk id="17" creationId="{0AB225BA-7412-4605-8E8D-5AED2BF56A11}"/>
          </ac:spMkLst>
        </pc:spChg>
        <pc:spChg chg="add">
          <ac:chgData name="Ivan B" userId="51a1b5b7481640cc" providerId="LiveId" clId="{22B918D2-4724-4278-98FD-2DC4DEABCCAD}" dt="2019-09-27T19:00:03.518" v="590" actId="26606"/>
          <ac:spMkLst>
            <pc:docMk/>
            <pc:sldMk cId="488190901" sldId="444"/>
            <ac:spMk id="19" creationId="{604BB9CD-970D-4FE5-B4E3-D651735BF4FE}"/>
          </ac:spMkLst>
        </pc:spChg>
        <pc:spChg chg="add">
          <ac:chgData name="Ivan B" userId="51a1b5b7481640cc" providerId="LiveId" clId="{22B918D2-4724-4278-98FD-2DC4DEABCCAD}" dt="2019-09-27T19:00:03.518" v="590" actId="26606"/>
          <ac:spMkLst>
            <pc:docMk/>
            <pc:sldMk cId="488190901" sldId="444"/>
            <ac:spMk id="21" creationId="{5E0D6276-8D53-4DDA-A15A-90E0831F6D61}"/>
          </ac:spMkLst>
        </pc:spChg>
        <pc:spChg chg="add">
          <ac:chgData name="Ivan B" userId="51a1b5b7481640cc" providerId="LiveId" clId="{22B918D2-4724-4278-98FD-2DC4DEABCCAD}" dt="2019-09-27T19:00:03.518" v="590" actId="26606"/>
          <ac:spMkLst>
            <pc:docMk/>
            <pc:sldMk cId="488190901" sldId="444"/>
            <ac:spMk id="23" creationId="{00C150C7-96FB-4EB9-BDF9-212535A6089F}"/>
          </ac:spMkLst>
        </pc:spChg>
        <pc:picChg chg="add del mod">
          <ac:chgData name="Ivan B" userId="51a1b5b7481640cc" providerId="LiveId" clId="{22B918D2-4724-4278-98FD-2DC4DEABCCAD}" dt="2019-09-27T19:00:42.408" v="595"/>
          <ac:picMkLst>
            <pc:docMk/>
            <pc:sldMk cId="488190901" sldId="444"/>
            <ac:picMk id="5" creationId="{70798CC1-5451-4DFD-806F-D430555AF162}"/>
          </ac:picMkLst>
        </pc:picChg>
        <pc:picChg chg="add del mod">
          <ac:chgData name="Ivan B" userId="51a1b5b7481640cc" providerId="LiveId" clId="{22B918D2-4724-4278-98FD-2DC4DEABCCAD}" dt="2019-09-27T18:59:59.621" v="589" actId="478"/>
          <ac:picMkLst>
            <pc:docMk/>
            <pc:sldMk cId="488190901" sldId="444"/>
            <ac:picMk id="6" creationId="{2277EB9D-21A1-41B3-9F16-3615CBBDBDE4}"/>
          </ac:picMkLst>
        </pc:picChg>
        <pc:picChg chg="add mod">
          <ac:chgData name="Ivan B" userId="51a1b5b7481640cc" providerId="LiveId" clId="{22B918D2-4724-4278-98FD-2DC4DEABCCAD}" dt="2019-09-27T19:01:44.874" v="758" actId="29295"/>
          <ac:picMkLst>
            <pc:docMk/>
            <pc:sldMk cId="488190901" sldId="444"/>
            <ac:picMk id="11" creationId="{9B4D3D15-F143-4827-8D63-41930DB90E4B}"/>
          </ac:picMkLst>
        </pc:picChg>
      </pc:sldChg>
      <pc:sldChg chg="add del">
        <pc:chgData name="Ivan B" userId="51a1b5b7481640cc" providerId="LiveId" clId="{22B918D2-4724-4278-98FD-2DC4DEABCCAD}" dt="2019-09-27T18:53:54.754" v="531"/>
        <pc:sldMkLst>
          <pc:docMk/>
          <pc:sldMk cId="1980737768" sldId="444"/>
        </pc:sldMkLst>
      </pc:sldChg>
      <pc:sldChg chg="delSp modSp add ord setBg delDesignElem">
        <pc:chgData name="Ivan B" userId="51a1b5b7481640cc" providerId="LiveId" clId="{22B918D2-4724-4278-98FD-2DC4DEABCCAD}" dt="2019-09-27T19:25:12.909" v="1667" actId="108"/>
        <pc:sldMkLst>
          <pc:docMk/>
          <pc:sldMk cId="3319538004" sldId="445"/>
        </pc:sldMkLst>
        <pc:spChg chg="mod">
          <ac:chgData name="Ivan B" userId="51a1b5b7481640cc" providerId="LiveId" clId="{22B918D2-4724-4278-98FD-2DC4DEABCCAD}" dt="2019-09-27T19:25:12.909" v="1667" actId="108"/>
          <ac:spMkLst>
            <pc:docMk/>
            <pc:sldMk cId="3319538004" sldId="445"/>
            <ac:spMk id="2" creationId="{FABCAE03-417E-443C-8B6A-CACC5C3AC3DA}"/>
          </ac:spMkLst>
        </pc:spChg>
        <pc:spChg chg="del">
          <ac:chgData name="Ivan B" userId="51a1b5b7481640cc" providerId="LiveId" clId="{22B918D2-4724-4278-98FD-2DC4DEABCCAD}" dt="2019-09-27T19:15:48.112" v="1167"/>
          <ac:spMkLst>
            <pc:docMk/>
            <pc:sldMk cId="3319538004" sldId="445"/>
            <ac:spMk id="17" creationId="{0AB225BA-7412-4605-8E8D-5AED2BF56A11}"/>
          </ac:spMkLst>
        </pc:spChg>
        <pc:spChg chg="del">
          <ac:chgData name="Ivan B" userId="51a1b5b7481640cc" providerId="LiveId" clId="{22B918D2-4724-4278-98FD-2DC4DEABCCAD}" dt="2019-09-27T19:15:48.112" v="1167"/>
          <ac:spMkLst>
            <pc:docMk/>
            <pc:sldMk cId="3319538004" sldId="445"/>
            <ac:spMk id="19" creationId="{604BB9CD-970D-4FE5-B4E3-D651735BF4FE}"/>
          </ac:spMkLst>
        </pc:spChg>
        <pc:spChg chg="del">
          <ac:chgData name="Ivan B" userId="51a1b5b7481640cc" providerId="LiveId" clId="{22B918D2-4724-4278-98FD-2DC4DEABCCAD}" dt="2019-09-27T19:15:48.112" v="1167"/>
          <ac:spMkLst>
            <pc:docMk/>
            <pc:sldMk cId="3319538004" sldId="445"/>
            <ac:spMk id="21" creationId="{5E0D6276-8D53-4DDA-A15A-90E0831F6D61}"/>
          </ac:spMkLst>
        </pc:spChg>
        <pc:spChg chg="del">
          <ac:chgData name="Ivan B" userId="51a1b5b7481640cc" providerId="LiveId" clId="{22B918D2-4724-4278-98FD-2DC4DEABCCAD}" dt="2019-09-27T19:15:48.112" v="1167"/>
          <ac:spMkLst>
            <pc:docMk/>
            <pc:sldMk cId="3319538004" sldId="445"/>
            <ac:spMk id="23" creationId="{00C150C7-96FB-4EB9-BDF9-212535A6089F}"/>
          </ac:spMkLst>
        </pc:spChg>
        <pc:picChg chg="mod">
          <ac:chgData name="Ivan B" userId="51a1b5b7481640cc" providerId="LiveId" clId="{22B918D2-4724-4278-98FD-2DC4DEABCCAD}" dt="2019-09-27T19:16:10.696" v="1232" actId="29295"/>
          <ac:picMkLst>
            <pc:docMk/>
            <pc:sldMk cId="3319538004" sldId="445"/>
            <ac:picMk id="11" creationId="{9B4D3D15-F143-4827-8D63-41930DB90E4B}"/>
          </ac:picMkLst>
        </pc:picChg>
      </pc:sldChg>
      <pc:sldChg chg="modSp add modNotesTx">
        <pc:chgData name="Ivan B" userId="51a1b5b7481640cc" providerId="LiveId" clId="{22B918D2-4724-4278-98FD-2DC4DEABCCAD}" dt="2019-09-27T19:34:58.942" v="2176" actId="255"/>
        <pc:sldMkLst>
          <pc:docMk/>
          <pc:sldMk cId="1285737058" sldId="446"/>
        </pc:sldMkLst>
        <pc:spChg chg="mod">
          <ac:chgData name="Ivan B" userId="51a1b5b7481640cc" providerId="LiveId" clId="{22B918D2-4724-4278-98FD-2DC4DEABCCAD}" dt="2019-09-27T19:34:58.942" v="2176" actId="255"/>
          <ac:spMkLst>
            <pc:docMk/>
            <pc:sldMk cId="1285737058" sldId="446"/>
            <ac:spMk id="2" creationId="{00000000-0000-0000-0000-000000000000}"/>
          </ac:spMkLst>
        </pc:spChg>
        <pc:spChg chg="mod">
          <ac:chgData name="Ivan B" userId="51a1b5b7481640cc" providerId="LiveId" clId="{22B918D2-4724-4278-98FD-2DC4DEABCCAD}" dt="2019-09-27T19:16:41.853" v="1257" actId="20577"/>
          <ac:spMkLst>
            <pc:docMk/>
            <pc:sldMk cId="1285737058" sldId="446"/>
            <ac:spMk id="5" creationId="{00000000-0000-0000-0000-000000000000}"/>
          </ac:spMkLst>
        </pc:spChg>
      </pc:sldChg>
      <pc:sldChg chg="modSp add del">
        <pc:chgData name="Ivan B" userId="51a1b5b7481640cc" providerId="LiveId" clId="{22B918D2-4724-4278-98FD-2DC4DEABCCAD}" dt="2019-09-27T19:41:28.596" v="2311" actId="47"/>
        <pc:sldMkLst>
          <pc:docMk/>
          <pc:sldMk cId="2689758401" sldId="447"/>
        </pc:sldMkLst>
        <pc:spChg chg="mod">
          <ac:chgData name="Ivan B" userId="51a1b5b7481640cc" providerId="LiveId" clId="{22B918D2-4724-4278-98FD-2DC4DEABCCAD}" dt="2019-09-27T19:35:18.393" v="2186" actId="20577"/>
          <ac:spMkLst>
            <pc:docMk/>
            <pc:sldMk cId="2689758401" sldId="447"/>
            <ac:spMk id="5" creationId="{00000000-0000-0000-0000-000000000000}"/>
          </ac:spMkLst>
        </pc:spChg>
      </pc:sldChg>
      <pc:sldChg chg="modSp add">
        <pc:chgData name="Ivan B" userId="51a1b5b7481640cc" providerId="LiveId" clId="{22B918D2-4724-4278-98FD-2DC4DEABCCAD}" dt="2019-09-27T19:41:08.595" v="2310" actId="27636"/>
        <pc:sldMkLst>
          <pc:docMk/>
          <pc:sldMk cId="1619577448" sldId="448"/>
        </pc:sldMkLst>
        <pc:spChg chg="mod">
          <ac:chgData name="Ivan B" userId="51a1b5b7481640cc" providerId="LiveId" clId="{22B918D2-4724-4278-98FD-2DC4DEABCCAD}" dt="2019-09-27T19:41:08.595" v="2310" actId="27636"/>
          <ac:spMkLst>
            <pc:docMk/>
            <pc:sldMk cId="1619577448" sldId="448"/>
            <ac:spMk id="2" creationId="{A6490F8A-4959-4F20-8B31-F1EC036D1DEA}"/>
          </ac:spMkLst>
        </pc:spChg>
        <pc:spChg chg="mod">
          <ac:chgData name="Ivan B" userId="51a1b5b7481640cc" providerId="LiveId" clId="{22B918D2-4724-4278-98FD-2DC4DEABCCAD}" dt="2019-09-27T19:35:53.620" v="2188"/>
          <ac:spMkLst>
            <pc:docMk/>
            <pc:sldMk cId="1619577448" sldId="448"/>
            <ac:spMk id="4" creationId="{A517F8A0-C552-43D4-8757-B8F7EA6B2A89}"/>
          </ac:spMkLst>
        </pc:spChg>
        <pc:graphicFrameChg chg="mod">
          <ac:chgData name="Ivan B" userId="51a1b5b7481640cc" providerId="LiveId" clId="{22B918D2-4724-4278-98FD-2DC4DEABCCAD}" dt="2019-09-27T19:40:51.594" v="2286" actId="1076"/>
          <ac:graphicFrameMkLst>
            <pc:docMk/>
            <pc:sldMk cId="1619577448" sldId="448"/>
            <ac:graphicFrameMk id="8" creationId="{00000000-0000-0000-0000-000000000000}"/>
          </ac:graphicFrameMkLst>
        </pc:graphicFrameChg>
        <pc:picChg chg="mod">
          <ac:chgData name="Ivan B" userId="51a1b5b7481640cc" providerId="LiveId" clId="{22B918D2-4724-4278-98FD-2DC4DEABCCAD}" dt="2019-09-27T19:40:42.893" v="2285" actId="1076"/>
          <ac:picMkLst>
            <pc:docMk/>
            <pc:sldMk cId="1619577448" sldId="448"/>
            <ac:picMk id="10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hsintra\dhcs\adp\adpusers\IBhardwa\CA%20HSS%20Thermome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033640161177036"/>
          <c:y val="4.9229459623160408E-2"/>
          <c:w val="0.33562095177535523"/>
          <c:h val="0.8255480435007994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ysClr val="windowText" lastClr="000000"/>
                </a:gs>
                <a:gs pos="24000">
                  <a:srgbClr val="FF0000"/>
                </a:gs>
                <a:gs pos="100000">
                  <a:sysClr val="windowText" lastClr="000000"/>
                </a:gs>
              </a:gsLst>
              <a:lin ang="10800000" scaled="0"/>
            </a:gradFill>
            <a:ln>
              <a:solidFill>
                <a:sysClr val="windowText" lastClr="000000">
                  <a:alpha val="95000"/>
                </a:sysClr>
              </a:solidFill>
            </a:ln>
          </c:spPr>
          <c:invertIfNegative val="0"/>
          <c:val>
            <c:numRef>
              <c:f>Sheet1!$C$7</c:f>
              <c:numCache>
                <c:formatCode>0%</c:formatCode>
                <c:ptCount val="1"/>
                <c:pt idx="0">
                  <c:v>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4-4C36-BD98-1D27270AD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5885696"/>
        <c:axId val="45900928"/>
      </c:barChart>
      <c:barChart>
        <c:barDir val="col"/>
        <c:grouping val="clustered"/>
        <c:varyColors val="0"/>
        <c:ser>
          <c:idx val="1"/>
          <c:order val="1"/>
          <c:invertIfNegative val="0"/>
          <c:val>
            <c:numRef>
              <c:f>Sheet1!$A$8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F14-4C36-BD98-1D27270AD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5913600"/>
        <c:axId val="45902464"/>
      </c:barChart>
      <c:catAx>
        <c:axId val="45885696"/>
        <c:scaling>
          <c:orientation val="minMax"/>
        </c:scaling>
        <c:delete val="1"/>
        <c:axPos val="b"/>
        <c:majorTickMark val="out"/>
        <c:minorTickMark val="none"/>
        <c:tickLblPos val="none"/>
        <c:crossAx val="45900928"/>
        <c:crosses val="autoZero"/>
        <c:auto val="1"/>
        <c:lblAlgn val="ctr"/>
        <c:lblOffset val="100"/>
        <c:noMultiLvlLbl val="0"/>
      </c:catAx>
      <c:valAx>
        <c:axId val="45900928"/>
        <c:scaling>
          <c:orientation val="minMax"/>
          <c:max val="2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n w="0">
                  <a:solidFill>
                    <a:schemeClr val="tx1"/>
                  </a:solidFill>
                </a:ln>
                <a:solidFill>
                  <a:schemeClr val="tx1">
                    <a:alpha val="87000"/>
                  </a:schemeClr>
                </a:solidFill>
                <a:effectLst/>
              </a:defRPr>
            </a:pPr>
            <a:endParaRPr lang="en-US"/>
          </a:p>
        </c:txPr>
        <c:crossAx val="45885696"/>
        <c:crosses val="autoZero"/>
        <c:crossBetween val="between"/>
        <c:majorUnit val="2000"/>
      </c:valAx>
      <c:valAx>
        <c:axId val="45902464"/>
        <c:scaling>
          <c:orientation val="minMax"/>
          <c:max val="0"/>
        </c:scaling>
        <c:delete val="0"/>
        <c:axPos val="r"/>
        <c:numFmt formatCode="@" sourceLinked="0"/>
        <c:majorTickMark val="out"/>
        <c:minorTickMark val="none"/>
        <c:tickLblPos val="none"/>
        <c:crossAx val="45913600"/>
        <c:crosses val="max"/>
        <c:crossBetween val="between"/>
      </c:valAx>
      <c:catAx>
        <c:axId val="45913600"/>
        <c:scaling>
          <c:orientation val="minMax"/>
        </c:scaling>
        <c:delete val="1"/>
        <c:axPos val="b"/>
        <c:majorTickMark val="out"/>
        <c:minorTickMark val="none"/>
        <c:tickLblPos val="none"/>
        <c:crossAx val="45902464"/>
        <c:crosses val="autoZero"/>
        <c:auto val="1"/>
        <c:lblAlgn val="ctr"/>
        <c:lblOffset val="100"/>
        <c:noMultiLvlLbl val="0"/>
      </c:catAx>
      <c:spPr>
        <a:gradFill flip="none" rotWithShape="1">
          <a:gsLst>
            <a:gs pos="20000">
              <a:srgbClr val="FFC000">
                <a:alpha val="68000"/>
                <a:lumMod val="90000"/>
                <a:lumOff val="10000"/>
              </a:srgbClr>
            </a:gs>
            <a:gs pos="0">
              <a:sysClr val="window" lastClr="FFFFFF"/>
            </a:gs>
            <a:gs pos="0">
              <a:sysClr val="windowText" lastClr="000000"/>
            </a:gs>
          </a:gsLst>
          <a:lin ang="0" scaled="1"/>
          <a:tileRect/>
        </a:gradFill>
        <a:ln>
          <a:solidFill>
            <a:schemeClr val="bg1">
              <a:lumMod val="75000"/>
            </a:schemeClr>
          </a:solidFill>
        </a:ln>
        <a:effectLst>
          <a:outerShdw blurRad="50800" dist="50800" dir="5400000" algn="ctr" rotWithShape="0">
            <a:srgbClr val="FFC000"/>
          </a:outerShdw>
        </a:effectLst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0.32441</cdr:x>
      <cdr:y>0.83733</cdr:y>
    </cdr:from>
    <cdr:to>
      <cdr:x>0.80976</cdr:x>
      <cdr:y>0.96311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16039" y="3931932"/>
          <a:ext cx="772028" cy="590659"/>
        </a:xfrm>
        <a:prstGeom xmlns:a="http://schemas.openxmlformats.org/drawingml/2006/main" prst="ellipse">
          <a:avLst/>
        </a:prstGeom>
        <a:gradFill xmlns:a="http://schemas.openxmlformats.org/drawingml/2006/main">
          <a:gsLst>
            <a:gs pos="0">
              <a:sysClr val="windowText" lastClr="000000"/>
            </a:gs>
            <a:gs pos="58000">
              <a:srgbClr val="FF0000"/>
            </a:gs>
          </a:gsLst>
          <a:lin ang="16200000" scaled="1"/>
        </a:gradFill>
        <a:ln xmlns:a="http://schemas.openxmlformats.org/drawingml/2006/main" w="41275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254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33472-A19E-49AF-99D6-520E4095DF4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A37DF-48DD-4CD2-B56A-C7CF1E56A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1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E6A9D-50DA-4967-BE95-76D24F5C78D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86932-BE0F-4143-BBA7-CA6D2F6BB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9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683E-E90B-4FE9-9534-09BB7220F7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72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Develop additional MAT locations through strategic access points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Provide MAT services to specialized or underserved populations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Transform entry points for individuals with an OUD and create effective referrals into treatment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Develop coordinated referral processes to better manage high-risk transitions of care (e.g. jails or hospital re-entry)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Engage prospective and current prescribers to increase provision of MAT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Enact overdose prevention activities to prevent opioid misuse and OUD deaths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8683E-E90B-4FE9-9534-09BB7220F7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86932-BE0F-4143-BBA7-CA6D2F6BBA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8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133600" cy="365125"/>
          </a:xfrm>
        </p:spPr>
        <p:txBody>
          <a:bodyPr/>
          <a:lstStyle/>
          <a:p>
            <a:fld id="{8A0675EF-9A9E-42A0-A0AB-8000711170D6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10" name="Picture 9" descr="D H C S Logo" title="D H C 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61" y="838200"/>
            <a:ext cx="838939" cy="8001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772400" cy="2819400"/>
          </a:xfrm>
        </p:spPr>
        <p:txBody>
          <a:bodyPr/>
          <a:lstStyle>
            <a:lvl1pPr algn="l">
              <a:defRPr>
                <a:solidFill>
                  <a:srgbClr val="0A295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14400" y="4648200"/>
            <a:ext cx="7772400" cy="1447800"/>
          </a:xfrm>
        </p:spPr>
        <p:txBody>
          <a:bodyPr/>
          <a:lstStyle>
            <a:lvl1pPr marL="0" indent="0" algn="l">
              <a:buNone/>
              <a:defRPr>
                <a:solidFill>
                  <a:srgbClr val="0A2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C:\Users\mweiner\Desktop\stsealc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36" y="838200"/>
            <a:ext cx="802888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0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86600" cy="1143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A29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572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D H C S Logo" title="D H C 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38150"/>
            <a:ext cx="83893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84455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5803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0698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9407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04155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18928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 0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 marL="718457" indent="-261257">
              <a:defRPr sz="3200">
                <a:solidFill>
                  <a:srgbClr val="FFFFFF"/>
                </a:solidFill>
              </a:defRPr>
            </a:lvl2pPr>
            <a:lvl3pPr marL="1219200" indent="-304800">
              <a:defRPr sz="3200">
                <a:solidFill>
                  <a:srgbClr val="FFFFFF"/>
                </a:solidFill>
              </a:defRPr>
            </a:lvl3pPr>
            <a:lvl4pPr marL="1737360" indent="-365760">
              <a:defRPr sz="3200">
                <a:solidFill>
                  <a:srgbClr val="FFFFFF"/>
                </a:solidFill>
              </a:defRPr>
            </a:lvl4pPr>
            <a:lvl5pPr marL="2194560" indent="-365760"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39246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68358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5613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>
            <a:lvl1pPr>
              <a:defRPr>
                <a:solidFill>
                  <a:srgbClr val="003C59"/>
                </a:solidFill>
              </a:defRPr>
            </a:lvl1pPr>
            <a:lvl2pPr>
              <a:defRPr>
                <a:solidFill>
                  <a:srgbClr val="003C59"/>
                </a:solidFill>
              </a:defRPr>
            </a:lvl2pPr>
            <a:lvl3pPr>
              <a:defRPr>
                <a:solidFill>
                  <a:srgbClr val="003C59"/>
                </a:solidFill>
              </a:defRPr>
            </a:lvl3pPr>
            <a:lvl4pPr>
              <a:defRPr>
                <a:solidFill>
                  <a:srgbClr val="003C59"/>
                </a:solidFill>
              </a:defRPr>
            </a:lvl4pPr>
            <a:lvl5pPr>
              <a:defRPr>
                <a:solidFill>
                  <a:srgbClr val="003C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133600" cy="365125"/>
          </a:xfrm>
        </p:spPr>
        <p:txBody>
          <a:bodyPr/>
          <a:lstStyle/>
          <a:p>
            <a:fld id="{BE6CE3CD-95B7-4C7E-9330-C49A7D6A52C8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572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86600" cy="1143000"/>
          </a:xfrm>
        </p:spPr>
        <p:txBody>
          <a:bodyPr/>
          <a:lstStyle>
            <a:lvl1pPr>
              <a:defRPr>
                <a:solidFill>
                  <a:srgbClr val="0A29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D H C S Logo" title="D H C 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150"/>
            <a:ext cx="83893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0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73168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311699" y="593366"/>
            <a:ext cx="8520602" cy="763601"/>
          </a:xfrm>
          <a:prstGeom prst="rect">
            <a:avLst/>
          </a:prstGeom>
        </p:spPr>
        <p:txBody>
          <a:bodyPr lIns="91424" tIns="91424" rIns="91424" bIns="91424" anchor="t"/>
          <a:lstStyle/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536633"/>
            <a:ext cx="8520602" cy="4555200"/>
          </a:xfrm>
          <a:prstGeom prst="rect">
            <a:avLst/>
          </a:prstGeom>
        </p:spPr>
        <p:txBody>
          <a:bodyPr lIns="91424" tIns="91424" rIns="91424" bIns="91424"/>
          <a:lstStyle>
            <a:lvl1pPr marL="457200" indent="-342900">
              <a:spcBef>
                <a:spcPts val="0"/>
              </a:spcBef>
              <a:buSzPts val="2800"/>
              <a:buChar char="●"/>
            </a:lvl1pPr>
            <a:lvl2pPr marL="967316" indent="-370416">
              <a:spcBef>
                <a:spcPts val="0"/>
              </a:spcBef>
              <a:buSzPts val="2800"/>
              <a:buChar char="○"/>
            </a:lvl2pPr>
            <a:lvl3pPr marL="1498600" indent="-444500">
              <a:spcBef>
                <a:spcPts val="0"/>
              </a:spcBef>
              <a:buSzPts val="2800"/>
              <a:buChar char="■"/>
            </a:lvl3pPr>
            <a:lvl4pPr marL="2005188" indent="-493888">
              <a:spcBef>
                <a:spcPts val="0"/>
              </a:spcBef>
              <a:buSzPts val="2800"/>
              <a:buChar char="●"/>
            </a:lvl4pPr>
            <a:lvl5pPr marL="2462388" indent="-493888">
              <a:spcBef>
                <a:spcPts val="0"/>
              </a:spcBef>
              <a:buSzPts val="2800"/>
              <a:buChar char="○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5766" y="6299697"/>
            <a:ext cx="355392" cy="360651"/>
          </a:xfrm>
          <a:prstGeom prst="rect">
            <a:avLst/>
          </a:prstGeom>
        </p:spPr>
        <p:txBody>
          <a:bodyPr lIns="91424" tIns="91424" rIns="91424" bIns="91424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5136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C59"/>
                </a:solidFill>
              </a:defRPr>
            </a:lvl1pPr>
            <a:lvl2pPr>
              <a:defRPr sz="2400">
                <a:solidFill>
                  <a:srgbClr val="003C59"/>
                </a:solidFill>
              </a:defRPr>
            </a:lvl2pPr>
            <a:lvl3pPr>
              <a:defRPr sz="2000">
                <a:solidFill>
                  <a:srgbClr val="003C59"/>
                </a:solidFill>
              </a:defRPr>
            </a:lvl3pPr>
            <a:lvl4pPr>
              <a:defRPr sz="1800">
                <a:solidFill>
                  <a:srgbClr val="003C59"/>
                </a:solidFill>
              </a:defRPr>
            </a:lvl4pPr>
            <a:lvl5pPr>
              <a:defRPr sz="1800">
                <a:solidFill>
                  <a:srgbClr val="003C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C59"/>
                </a:solidFill>
              </a:defRPr>
            </a:lvl1pPr>
            <a:lvl2pPr>
              <a:defRPr sz="2400">
                <a:solidFill>
                  <a:srgbClr val="003C59"/>
                </a:solidFill>
              </a:defRPr>
            </a:lvl2pPr>
            <a:lvl3pPr>
              <a:defRPr sz="2000">
                <a:solidFill>
                  <a:srgbClr val="003C59"/>
                </a:solidFill>
              </a:defRPr>
            </a:lvl3pPr>
            <a:lvl4pPr>
              <a:defRPr sz="1800">
                <a:solidFill>
                  <a:srgbClr val="003C59"/>
                </a:solidFill>
              </a:defRPr>
            </a:lvl4pPr>
            <a:lvl5pPr>
              <a:defRPr sz="1800">
                <a:solidFill>
                  <a:srgbClr val="003C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4572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133600" cy="365125"/>
          </a:xfrm>
        </p:spPr>
        <p:txBody>
          <a:bodyPr/>
          <a:lstStyle/>
          <a:p>
            <a:fld id="{8A0675EF-9A9E-42A0-A0AB-8000711170D6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86600" cy="1143000"/>
          </a:xfrm>
        </p:spPr>
        <p:txBody>
          <a:bodyPr/>
          <a:lstStyle>
            <a:lvl1pPr>
              <a:defRPr>
                <a:solidFill>
                  <a:srgbClr val="0A29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D H C S Logo" title="D H C 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150"/>
            <a:ext cx="83893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0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86600" cy="1143000"/>
          </a:xfrm>
        </p:spPr>
        <p:txBody>
          <a:bodyPr/>
          <a:lstStyle>
            <a:lvl1pPr>
              <a:defRPr>
                <a:solidFill>
                  <a:srgbClr val="0A29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A29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A295B"/>
                </a:solidFill>
              </a:defRPr>
            </a:lvl1pPr>
            <a:lvl2pPr>
              <a:defRPr sz="2000">
                <a:solidFill>
                  <a:srgbClr val="0A295B"/>
                </a:solidFill>
              </a:defRPr>
            </a:lvl2pPr>
            <a:lvl3pPr>
              <a:defRPr sz="1800">
                <a:solidFill>
                  <a:srgbClr val="0A295B"/>
                </a:solidFill>
              </a:defRPr>
            </a:lvl3pPr>
            <a:lvl4pPr>
              <a:defRPr sz="1600">
                <a:solidFill>
                  <a:srgbClr val="0A295B"/>
                </a:solidFill>
              </a:defRPr>
            </a:lvl4pPr>
            <a:lvl5pPr>
              <a:defRPr sz="1600">
                <a:solidFill>
                  <a:srgbClr val="0A29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A29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A295B"/>
                </a:solidFill>
              </a:defRPr>
            </a:lvl1pPr>
            <a:lvl2pPr>
              <a:defRPr sz="2000">
                <a:solidFill>
                  <a:srgbClr val="0A295B"/>
                </a:solidFill>
              </a:defRPr>
            </a:lvl2pPr>
            <a:lvl3pPr>
              <a:defRPr sz="1800">
                <a:solidFill>
                  <a:srgbClr val="0A295B"/>
                </a:solidFill>
              </a:defRPr>
            </a:lvl3pPr>
            <a:lvl4pPr>
              <a:defRPr sz="1600">
                <a:solidFill>
                  <a:srgbClr val="0A295B"/>
                </a:solidFill>
              </a:defRPr>
            </a:lvl4pPr>
            <a:lvl5pPr>
              <a:defRPr sz="1600">
                <a:solidFill>
                  <a:srgbClr val="0A29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572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133600" cy="365125"/>
          </a:xfrm>
        </p:spPr>
        <p:txBody>
          <a:bodyPr/>
          <a:lstStyle/>
          <a:p>
            <a:fld id="{8A0675EF-9A9E-42A0-A0AB-8000711170D6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D H C S Logo" title="D H C 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150"/>
            <a:ext cx="83893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7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86600" cy="1143000"/>
          </a:xfrm>
        </p:spPr>
        <p:txBody>
          <a:bodyPr/>
          <a:lstStyle>
            <a:lvl1pPr>
              <a:defRPr>
                <a:solidFill>
                  <a:srgbClr val="0A29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572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133600" cy="365125"/>
          </a:xfrm>
        </p:spPr>
        <p:txBody>
          <a:bodyPr/>
          <a:lstStyle/>
          <a:p>
            <a:fld id="{8A0675EF-9A9E-42A0-A0AB-8000711170D6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D H C S Logo" title="D H C 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150"/>
            <a:ext cx="83893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4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2"/>
            <a:ext cx="2133600" cy="365125"/>
          </a:xfrm>
        </p:spPr>
        <p:txBody>
          <a:bodyPr/>
          <a:lstStyle/>
          <a:p>
            <a:fld id="{8A0675EF-9A9E-42A0-A0AB-8000711170D6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0" name="Picture 9" descr="D H C S Logo" title="D H C 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62" y="838200"/>
            <a:ext cx="838939" cy="8001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772400" cy="2819400"/>
          </a:xfrm>
        </p:spPr>
        <p:txBody>
          <a:bodyPr/>
          <a:lstStyle>
            <a:lvl1pPr algn="l">
              <a:defRPr>
                <a:solidFill>
                  <a:srgbClr val="0A295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14400" y="4648200"/>
            <a:ext cx="7772400" cy="1447800"/>
          </a:xfrm>
        </p:spPr>
        <p:txBody>
          <a:bodyPr/>
          <a:lstStyle>
            <a:lvl1pPr marL="0" indent="0" algn="l">
              <a:buNone/>
              <a:defRPr>
                <a:solidFill>
                  <a:srgbClr val="0A295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C:\Users\mweiner\Desktop\stsealc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37" y="838200"/>
            <a:ext cx="802888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6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2"/>
            <a:ext cx="7696200" cy="4525963"/>
          </a:xfrm>
        </p:spPr>
        <p:txBody>
          <a:bodyPr/>
          <a:lstStyle>
            <a:lvl1pPr>
              <a:defRPr sz="1800">
                <a:solidFill>
                  <a:srgbClr val="003C59"/>
                </a:solidFill>
              </a:defRPr>
            </a:lvl1pPr>
            <a:lvl2pPr marL="557213" indent="-214313">
              <a:buFont typeface="Wingdings" panose="05000000000000000000" pitchFamily="2" charset="2"/>
              <a:buChar char="§"/>
              <a:defRPr sz="1800">
                <a:solidFill>
                  <a:srgbClr val="003C59"/>
                </a:solidFill>
              </a:defRPr>
            </a:lvl2pPr>
            <a:lvl3pPr>
              <a:defRPr>
                <a:solidFill>
                  <a:srgbClr val="003C59"/>
                </a:solidFill>
              </a:defRPr>
            </a:lvl3pPr>
            <a:lvl4pPr>
              <a:defRPr>
                <a:solidFill>
                  <a:srgbClr val="003C59"/>
                </a:solidFill>
              </a:defRPr>
            </a:lvl4pPr>
            <a:lvl5pPr>
              <a:defRPr>
                <a:solidFill>
                  <a:srgbClr val="003C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572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86600" cy="1143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A29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D H C S Logo" title="D H C 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38150"/>
            <a:ext cx="83893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2"/>
            <a:ext cx="4038600" cy="4525963"/>
          </a:xfrm>
        </p:spPr>
        <p:txBody>
          <a:bodyPr/>
          <a:lstStyle>
            <a:lvl1pPr>
              <a:defRPr sz="1800">
                <a:solidFill>
                  <a:srgbClr val="003C59"/>
                </a:solidFill>
              </a:defRPr>
            </a:lvl1pPr>
            <a:lvl2pPr>
              <a:defRPr sz="1800">
                <a:solidFill>
                  <a:srgbClr val="003C59"/>
                </a:solidFill>
              </a:defRPr>
            </a:lvl2pPr>
            <a:lvl3pPr>
              <a:defRPr sz="1800">
                <a:solidFill>
                  <a:srgbClr val="003C59"/>
                </a:solidFill>
              </a:defRPr>
            </a:lvl3pPr>
            <a:lvl4pPr>
              <a:defRPr sz="1800">
                <a:solidFill>
                  <a:srgbClr val="003C59"/>
                </a:solidFill>
              </a:defRPr>
            </a:lvl4pPr>
            <a:lvl5pPr>
              <a:defRPr sz="1800">
                <a:solidFill>
                  <a:srgbClr val="003C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4038600" cy="4525963"/>
          </a:xfrm>
        </p:spPr>
        <p:txBody>
          <a:bodyPr/>
          <a:lstStyle>
            <a:lvl1pPr>
              <a:defRPr sz="1800">
                <a:solidFill>
                  <a:srgbClr val="003C59"/>
                </a:solidFill>
              </a:defRPr>
            </a:lvl1pPr>
            <a:lvl2pPr>
              <a:defRPr sz="1800">
                <a:solidFill>
                  <a:srgbClr val="003C59"/>
                </a:solidFill>
              </a:defRPr>
            </a:lvl2pPr>
            <a:lvl3pPr>
              <a:defRPr sz="1800">
                <a:solidFill>
                  <a:srgbClr val="003C59"/>
                </a:solidFill>
              </a:defRPr>
            </a:lvl3pPr>
            <a:lvl4pPr>
              <a:defRPr sz="1800">
                <a:solidFill>
                  <a:srgbClr val="003C59"/>
                </a:solidFill>
              </a:defRPr>
            </a:lvl4pPr>
            <a:lvl5pPr>
              <a:defRPr sz="1800">
                <a:solidFill>
                  <a:srgbClr val="003C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4572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86600" cy="1143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A29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D H C S Logo" title="D H C 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38150"/>
            <a:ext cx="83893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7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86600" cy="1143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A29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A295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1800">
                <a:solidFill>
                  <a:srgbClr val="0A295B"/>
                </a:solidFill>
              </a:defRPr>
            </a:lvl1pPr>
            <a:lvl2pPr>
              <a:defRPr sz="1500">
                <a:solidFill>
                  <a:srgbClr val="0A295B"/>
                </a:solidFill>
              </a:defRPr>
            </a:lvl2pPr>
            <a:lvl3pPr>
              <a:defRPr sz="1350">
                <a:solidFill>
                  <a:srgbClr val="0A295B"/>
                </a:solidFill>
              </a:defRPr>
            </a:lvl3pPr>
            <a:lvl4pPr>
              <a:defRPr sz="1200">
                <a:solidFill>
                  <a:srgbClr val="0A295B"/>
                </a:solidFill>
              </a:defRPr>
            </a:lvl4pPr>
            <a:lvl5pPr>
              <a:defRPr sz="1200">
                <a:solidFill>
                  <a:srgbClr val="0A295B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A295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6" y="2174875"/>
            <a:ext cx="4041775" cy="3951288"/>
          </a:xfrm>
        </p:spPr>
        <p:txBody>
          <a:bodyPr/>
          <a:lstStyle>
            <a:lvl1pPr>
              <a:defRPr sz="1800">
                <a:solidFill>
                  <a:srgbClr val="0A295B"/>
                </a:solidFill>
              </a:defRPr>
            </a:lvl1pPr>
            <a:lvl2pPr>
              <a:defRPr sz="1500">
                <a:solidFill>
                  <a:srgbClr val="0A295B"/>
                </a:solidFill>
              </a:defRPr>
            </a:lvl2pPr>
            <a:lvl3pPr>
              <a:defRPr sz="1350">
                <a:solidFill>
                  <a:srgbClr val="0A295B"/>
                </a:solidFill>
              </a:defRPr>
            </a:lvl3pPr>
            <a:lvl4pPr>
              <a:defRPr sz="1200">
                <a:solidFill>
                  <a:srgbClr val="0A295B"/>
                </a:solidFill>
              </a:defRPr>
            </a:lvl4pPr>
            <a:lvl5pPr>
              <a:defRPr sz="1200">
                <a:solidFill>
                  <a:srgbClr val="0A295B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572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8200"/>
            <a:ext cx="4572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D H C S Logo" title="D H C 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38150"/>
            <a:ext cx="83893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41EB6-2AF0-4677-8751-49E134FEBF5F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41EB6-2AF0-4677-8751-49E134FEBF5F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356E-2A12-4147-9C02-1C2F05D23B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8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7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HCSMATExpansion@dhcs.ca.gov" TargetMode="External"/><Relationship Id="rId2" Type="http://schemas.openxmlformats.org/officeDocument/2006/relationships/hyperlink" Target="http://www.californiama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very.cdph.ca.gov/CDIC/ODdash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iscovery.cdph.ca.gov/CDIC/ODdash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iforniamat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iforniamat.org/matproject/california-hub-spoke-syste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45284" y="1676400"/>
            <a:ext cx="8598716" cy="27194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California Department of Health Care Services</a:t>
            </a:r>
            <a:br>
              <a:rPr lang="en-US" b="1" dirty="0"/>
            </a:br>
            <a:r>
              <a:rPr lang="en-US" b="1" dirty="0"/>
              <a:t> MAT Expansion Project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NTP REACH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Learning Collaborative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October 25</a:t>
            </a:r>
            <a:r>
              <a:rPr lang="en-US" sz="2700" dirty="0" smtClean="0">
                <a:solidFill>
                  <a:schemeClr val="tx1"/>
                </a:solidFill>
              </a:rPr>
              <a:t>, </a:t>
            </a:r>
            <a:r>
              <a:rPr lang="en-US" sz="2700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CE82E5BF-0BCA-4D34-88A2-A08DCB27B433}"/>
              </a:ext>
            </a:extLst>
          </p:cNvPr>
          <p:cNvSpPr txBox="1">
            <a:spLocks/>
          </p:cNvSpPr>
          <p:nvPr/>
        </p:nvSpPr>
        <p:spPr>
          <a:xfrm>
            <a:off x="2209800" y="4395830"/>
            <a:ext cx="5791200" cy="1471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A295B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Arial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Waheeda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Sabah</a:t>
            </a:r>
            <a:r>
              <a:rPr lang="en-US" b="1" noProof="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b="1" noProof="0" dirty="0" smtClean="0">
                <a:solidFill>
                  <a:schemeClr val="tx1"/>
                </a:solidFill>
                <a:latin typeface="Arial"/>
              </a:rPr>
              <a:t>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Contract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Manager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 smtClean="0">
                <a:solidFill>
                  <a:schemeClr val="tx1"/>
                </a:solidFill>
                <a:latin typeface="Arial"/>
              </a:rPr>
              <a:t>Monica</a:t>
            </a:r>
            <a:r>
              <a:rPr lang="en-US" b="1" dirty="0" smtClean="0">
                <a:solidFill>
                  <a:schemeClr val="tx1"/>
                </a:solidFill>
                <a:latin typeface="Arial"/>
              </a:rPr>
              <a:t> Zendejas  </a:t>
            </a:r>
            <a:r>
              <a:rPr lang="en-US" b="1" dirty="0" smtClean="0">
                <a:solidFill>
                  <a:schemeClr val="tx1"/>
                </a:solidFill>
                <a:latin typeface="Arial"/>
              </a:rPr>
              <a:t> Contract </a:t>
            </a:r>
            <a:r>
              <a:rPr lang="en-US" b="1" dirty="0" smtClean="0">
                <a:solidFill>
                  <a:schemeClr val="tx1"/>
                </a:solidFill>
                <a:latin typeface="Arial"/>
              </a:rPr>
              <a:t>Manager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A96584-28E3-45D5-8463-8828DC804758}"/>
              </a:ext>
            </a:extLst>
          </p:cNvPr>
          <p:cNvCxnSpPr>
            <a:cxnSpLocks/>
          </p:cNvCxnSpPr>
          <p:nvPr/>
        </p:nvCxnSpPr>
        <p:spPr>
          <a:xfrm>
            <a:off x="4876800" y="4648200"/>
            <a:ext cx="0" cy="132983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7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90F8A-4959-4F20-8B31-F1EC036D1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382" y="2057400"/>
            <a:ext cx="6289153" cy="41570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The goal for the CA H&amp;SS to have </a:t>
            </a:r>
            <a:r>
              <a:rPr lang="en-US" sz="2200" b="1" u="sng" dirty="0"/>
              <a:t>20,000</a:t>
            </a:r>
            <a:r>
              <a:rPr lang="en-US" sz="2200" dirty="0"/>
              <a:t> new patients on MAT was reached in August 2019.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Approximately </a:t>
            </a:r>
            <a:r>
              <a:rPr lang="en-US" sz="2200" b="1" u="sng" dirty="0"/>
              <a:t>9,500</a:t>
            </a:r>
            <a:r>
              <a:rPr lang="en-US" sz="2200" dirty="0"/>
              <a:t> patients have been served at Hubs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Approximately </a:t>
            </a:r>
            <a:r>
              <a:rPr lang="en-US" sz="2200" b="1" u="sng" dirty="0"/>
              <a:t>10,500 </a:t>
            </a:r>
            <a:r>
              <a:rPr lang="en-US" sz="2200" dirty="0"/>
              <a:t>patients have been served at Spokes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D2A54-762C-4E6D-8E39-B6A93506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17F8A0-C552-43D4-8757-B8F7EA6B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New Patients Served by H&amp;SS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914400" y="1603572"/>
          <a:ext cx="1590678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382" y="5599610"/>
            <a:ext cx="11239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90F8A-4959-4F20-8B31-F1EC036D1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8642"/>
            <a:ext cx="8534400" cy="48377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More than 20,000 </a:t>
            </a:r>
            <a:r>
              <a:rPr lang="en-US" sz="2200" b="1" u="sng" dirty="0" smtClean="0"/>
              <a:t>new</a:t>
            </a:r>
            <a:r>
              <a:rPr lang="en-US" sz="2200" dirty="0" smtClean="0"/>
              <a:t> patients on MAT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620+ access </a:t>
            </a:r>
            <a:r>
              <a:rPr lang="en-US" sz="2200" dirty="0"/>
              <a:t>points have been established</a:t>
            </a:r>
          </a:p>
          <a:p>
            <a:pPr lvl="1"/>
            <a:r>
              <a:rPr lang="en-US" sz="2200" dirty="0" smtClean="0"/>
              <a:t>200+ Spokes</a:t>
            </a:r>
            <a:endParaRPr lang="en-US" sz="2200" dirty="0"/>
          </a:p>
          <a:p>
            <a:pPr lvl="1"/>
            <a:r>
              <a:rPr lang="en-US" sz="2200" dirty="0" smtClean="0"/>
              <a:t>270 MAT Access Points</a:t>
            </a:r>
          </a:p>
          <a:p>
            <a:pPr lvl="1"/>
            <a:r>
              <a:rPr lang="en-US" sz="2200" dirty="0" smtClean="0"/>
              <a:t>52 Hospitals</a:t>
            </a:r>
          </a:p>
          <a:p>
            <a:pPr lvl="1"/>
            <a:r>
              <a:rPr lang="en-US" sz="2200" dirty="0" smtClean="0"/>
              <a:t>29 County Jails</a:t>
            </a:r>
          </a:p>
          <a:p>
            <a:pPr lvl="1"/>
            <a:r>
              <a:rPr lang="en-US" sz="2200" dirty="0" smtClean="0"/>
              <a:t>40 Primary Care sites</a:t>
            </a:r>
          </a:p>
          <a:p>
            <a:pPr lvl="1"/>
            <a:r>
              <a:rPr lang="en-US" sz="2200" dirty="0" smtClean="0"/>
              <a:t>12 Indian Health Programs</a:t>
            </a:r>
          </a:p>
          <a:p>
            <a:pPr lvl="1"/>
            <a:r>
              <a:rPr lang="en-US" sz="2200" dirty="0" smtClean="0"/>
              <a:t>22 Youth-oriented sites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240,000+ units of naloxone distributed Statewide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More than 30 provider trainings held for nearly 2,000 participants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Nearly 300,000 page views on ChooseMAT.org</a:t>
            </a:r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D2A54-762C-4E6D-8E39-B6A93506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17F8A0-C552-43D4-8757-B8F7EA6B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MAT Expansion Successes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95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2"/>
            <a:ext cx="8686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For the MAT Expansion Project, please visit </a:t>
            </a:r>
            <a:r>
              <a:rPr lang="en-US" sz="2200" dirty="0">
                <a:latin typeface="+mj-lt"/>
                <a:hlinkClick r:id="rId2"/>
              </a:rPr>
              <a:t>CaliforniaMAT.org</a:t>
            </a:r>
            <a:r>
              <a:rPr lang="en-US" sz="2200" dirty="0">
                <a:latin typeface="+mj-lt"/>
              </a:rPr>
              <a:t>.</a:t>
            </a:r>
            <a:endParaRPr lang="en-US" sz="2200" dirty="0">
              <a:solidFill>
                <a:srgbClr val="2E2E2E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For questions regarding the MAT Expansion Project, please contact </a:t>
            </a:r>
            <a:r>
              <a:rPr lang="en-US" sz="2200" dirty="0">
                <a:latin typeface="+mj-lt"/>
                <a:hlinkClick r:id="rId3"/>
              </a:rPr>
              <a:t>DHCSMATExpansion@dhcs.ca.gov</a:t>
            </a:r>
            <a:r>
              <a:rPr lang="en-US" sz="22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>
                <a:solidFill>
                  <a:srgbClr val="2E2E2E">
                    <a:tint val="75000"/>
                  </a:srgbClr>
                </a:solidFill>
                <a:latin typeface="Arial"/>
              </a:rPr>
              <a:pPr/>
              <a:t>12</a:t>
            </a:fld>
            <a:endParaRPr lang="en-US" dirty="0">
              <a:solidFill>
                <a:srgbClr val="2E2E2E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4283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30FDC8-BE82-403E-BB57-E5957C3A9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In 2018, California had …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2,311 opioid overdose deaths</a:t>
            </a:r>
          </a:p>
          <a:p>
            <a:endParaRPr lang="en-US" sz="2400" dirty="0"/>
          </a:p>
          <a:p>
            <a:r>
              <a:rPr lang="en-US" sz="2400" dirty="0"/>
              <a:t>743 fentanyl overdose deaths</a:t>
            </a:r>
          </a:p>
          <a:p>
            <a:endParaRPr lang="en-US" sz="2400" dirty="0"/>
          </a:p>
          <a:p>
            <a:r>
              <a:rPr lang="en-US" sz="2400" dirty="0"/>
              <a:t>8,832 opioid overdose ED visits (excluding heroin)</a:t>
            </a:r>
          </a:p>
          <a:p>
            <a:endParaRPr lang="en-US" sz="2400" dirty="0"/>
          </a:p>
          <a:p>
            <a:r>
              <a:rPr lang="en-US" sz="2400" dirty="0"/>
              <a:t>19,808,224 opioid prescriptions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D06ED-9661-4CDB-A55E-97C1502E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6D007B-5EE2-4C95-90C7-DC7EDE40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Epidemic in California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A3741-9BD8-40F4-81BA-5C543FABAAC2}"/>
              </a:ext>
            </a:extLst>
          </p:cNvPr>
          <p:cNvSpPr txBox="1"/>
          <p:nvPr/>
        </p:nvSpPr>
        <p:spPr>
          <a:xfrm>
            <a:off x="593119" y="6351426"/>
            <a:ext cx="4965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Source</a:t>
            </a:r>
            <a:r>
              <a:rPr lang="en-US" sz="1100" dirty="0"/>
              <a:t>: California Opioid Overdose Surveillance Dashboard</a:t>
            </a:r>
          </a:p>
          <a:p>
            <a:r>
              <a:rPr lang="en-US" sz="1100" dirty="0">
                <a:hlinkClick r:id="rId2"/>
              </a:rPr>
              <a:t>https://discovery.cdph.ca.gov/CDIC/ODdash/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75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A7FB16-3E99-482E-BEE4-979D7DB5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F22356E-2A12-4147-9C02-1C2F05D23B3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BDDC21-C209-4825-B8B9-080B157C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4638"/>
            <a:ext cx="7086600" cy="1143000"/>
          </a:xfrm>
        </p:spPr>
        <p:txBody>
          <a:bodyPr/>
          <a:lstStyle/>
          <a:p>
            <a:r>
              <a:rPr lang="en-US" dirty="0"/>
              <a:t>Opioid Overdose Death Rates in California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B6C8F-8905-4216-806B-8964696092B9}"/>
              </a:ext>
            </a:extLst>
          </p:cNvPr>
          <p:cNvSpPr txBox="1"/>
          <p:nvPr/>
        </p:nvSpPr>
        <p:spPr>
          <a:xfrm>
            <a:off x="593119" y="6347918"/>
            <a:ext cx="7411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Source</a:t>
            </a:r>
            <a:r>
              <a:rPr lang="en-US" sz="1100" dirty="0"/>
              <a:t>: California Opioid Overdose Surveillance Dashboard</a:t>
            </a:r>
          </a:p>
          <a:p>
            <a:r>
              <a:rPr lang="en-US" sz="1100" dirty="0">
                <a:hlinkClick r:id="rId2"/>
              </a:rPr>
              <a:t>https://discovery.cdph.ca.gov/CDIC/ODdash/</a:t>
            </a:r>
            <a:r>
              <a:rPr lang="en-US" sz="1100" dirty="0"/>
              <a:t>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9FDB8A-1FD3-45CA-BCC4-3CA786CA9D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96466" y="1511465"/>
          <a:ext cx="3739252" cy="463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815">
                  <a:extLst>
                    <a:ext uri="{9D8B030D-6E8A-4147-A177-3AD203B41FA5}">
                      <a16:colId xmlns:a16="http://schemas.microsoft.com/office/drawing/2014/main" val="1576620970"/>
                    </a:ext>
                  </a:extLst>
                </a:gridCol>
                <a:gridCol w="1543437">
                  <a:extLst>
                    <a:ext uri="{9D8B030D-6E8A-4147-A177-3AD203B41FA5}">
                      <a16:colId xmlns:a16="http://schemas.microsoft.com/office/drawing/2014/main" val="3217461792"/>
                    </a:ext>
                  </a:extLst>
                </a:gridCol>
              </a:tblGrid>
              <a:tr h="3753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CA’s Age Adjusted Opioid Overdose Rate Deaths Per 100,000 Residents in 2018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012866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7560876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180172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Plumas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993118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Calaveras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395752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576725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San Francisco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288024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Mendocino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33009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Lassen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1436804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Inyo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861638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Venturya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7388099"/>
                  </a:ext>
                </a:extLst>
              </a:tr>
              <a:tr h="3753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2849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B875BF8-2EB9-41C7-9522-6DF599DB3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0" t="10895" r="46452" b="28152"/>
          <a:stretch/>
        </p:blipFill>
        <p:spPr>
          <a:xfrm>
            <a:off x="712950" y="1551910"/>
            <a:ext cx="4183516" cy="41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8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95DBC-AD17-4063-9F8B-D1694EBC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37AAC8-62AF-4AE6-B960-BF4A90D8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Coordinated Efforts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9D33D93-F55E-404F-908A-7A14DDD1A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48119"/>
              </p:ext>
            </p:extLst>
          </p:nvPr>
        </p:nvGraphicFramePr>
        <p:xfrm>
          <a:off x="675860" y="1330740"/>
          <a:ext cx="8266044" cy="5415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511">
                  <a:extLst>
                    <a:ext uri="{9D8B030D-6E8A-4147-A177-3AD203B41FA5}">
                      <a16:colId xmlns:a16="http://schemas.microsoft.com/office/drawing/2014/main" val="4148509643"/>
                    </a:ext>
                  </a:extLst>
                </a:gridCol>
                <a:gridCol w="2066511">
                  <a:extLst>
                    <a:ext uri="{9D8B030D-6E8A-4147-A177-3AD203B41FA5}">
                      <a16:colId xmlns:a16="http://schemas.microsoft.com/office/drawing/2014/main" val="3588222704"/>
                    </a:ext>
                  </a:extLst>
                </a:gridCol>
                <a:gridCol w="2066511">
                  <a:extLst>
                    <a:ext uri="{9D8B030D-6E8A-4147-A177-3AD203B41FA5}">
                      <a16:colId xmlns:a16="http://schemas.microsoft.com/office/drawing/2014/main" val="385317416"/>
                    </a:ext>
                  </a:extLst>
                </a:gridCol>
                <a:gridCol w="2066511">
                  <a:extLst>
                    <a:ext uri="{9D8B030D-6E8A-4147-A177-3AD203B41FA5}">
                      <a16:colId xmlns:a16="http://schemas.microsoft.com/office/drawing/2014/main" val="221358877"/>
                    </a:ext>
                  </a:extLst>
                </a:gridCol>
              </a:tblGrid>
              <a:tr h="934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Department of Public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Department of Health Care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Department of Justice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Public-Private Partnership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17980"/>
                  </a:ext>
                </a:extLst>
              </a:tr>
              <a:tr h="1750023">
                <a:tc rowSpan="3">
                  <a:txBody>
                    <a:bodyPr/>
                    <a:lstStyle/>
                    <a:p>
                      <a:r>
                        <a:rPr lang="en-US" sz="1600" b="1" dirty="0"/>
                        <a:t>Opioid Dashboard</a:t>
                      </a:r>
                    </a:p>
                    <a:p>
                      <a:r>
                        <a:rPr lang="en-US" sz="1600" dirty="0"/>
                        <a:t>Tracks overdose deaths, emergency department (ED) visits, prescribing; Instant reports; State, county, zip code level data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b="1" dirty="0"/>
                        <a:t>Statewide Opioid Safety Workgroup</a:t>
                      </a:r>
                    </a:p>
                    <a:p>
                      <a:r>
                        <a:rPr lang="en-US" sz="1600" dirty="0"/>
                        <a:t>+ 12 state agencies participating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b="1" dirty="0"/>
                        <a:t>Drug Medi-Cal Organized Delivery System</a:t>
                      </a:r>
                    </a:p>
                    <a:p>
                      <a:r>
                        <a:rPr lang="en-US" sz="1600" dirty="0"/>
                        <a:t>Access to full spectrum of addiction treatment; </a:t>
                      </a:r>
                      <a:r>
                        <a:rPr lang="en-US" sz="1600" dirty="0" smtClean="0"/>
                        <a:t>30 </a:t>
                      </a:r>
                      <a:r>
                        <a:rPr lang="en-US" sz="1600" dirty="0"/>
                        <a:t>counties have been approved by CMS &amp; DHCS to implement ODS services – </a:t>
                      </a:r>
                      <a:r>
                        <a:rPr lang="en-US" sz="1600" dirty="0" smtClean="0"/>
                        <a:t>10 </a:t>
                      </a:r>
                      <a:r>
                        <a:rPr lang="en-US" sz="1600" dirty="0"/>
                        <a:t>other counties in process.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b="1" dirty="0"/>
                        <a:t>MAT Expansion Project</a:t>
                      </a:r>
                    </a:p>
                    <a:p>
                      <a:r>
                        <a:rPr lang="en-US" sz="1600" dirty="0"/>
                        <a:t>CA Hub &amp; Spoke System; Tribal MAT Program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b="1" dirty="0"/>
                        <a:t>CURES Database</a:t>
                      </a:r>
                    </a:p>
                    <a:p>
                      <a:r>
                        <a:rPr lang="en-US" sz="1600" dirty="0"/>
                        <a:t>Contains a record of every controlled substance dispensed at any pharmacy in 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Smart Care CA</a:t>
                      </a:r>
                    </a:p>
                    <a:p>
                      <a:r>
                        <a:rPr lang="en-US" sz="1600" dirty="0"/>
                        <a:t>Works with health plans covering 40% of CA lives to fight the opioid epidemic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50118"/>
                  </a:ext>
                </a:extLst>
              </a:tr>
              <a:tr h="10634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California Health Care Foundation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178358"/>
                  </a:ext>
                </a:extLst>
              </a:tr>
              <a:tr h="9346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CA Opioid Safety Network</a:t>
                      </a:r>
                    </a:p>
                    <a:p>
                      <a:r>
                        <a:rPr lang="en-US" sz="1600" dirty="0"/>
                        <a:t>35 counties representing 90% of Californians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26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59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F9B7A-5E69-4AE4-A8E5-8316AFDB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0D11E4-7440-4EF0-8A2E-B1AC1D69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Sources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65A1EFC-B277-4887-9C8A-6AC6AB72E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328471"/>
              </p:ext>
            </p:extLst>
          </p:nvPr>
        </p:nvGraphicFramePr>
        <p:xfrm>
          <a:off x="990600" y="1600199"/>
          <a:ext cx="7696200" cy="500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970338364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664069461"/>
                    </a:ext>
                  </a:extLst>
                </a:gridCol>
              </a:tblGrid>
              <a:tr h="8665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State Targeted Response (STR) to the Opioid Crisis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State Opioid Response (SOR) Grant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318892"/>
                  </a:ext>
                </a:extLst>
              </a:tr>
              <a:tr h="32800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$90 million over a period of 2 years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May 2017 to April </a:t>
                      </a:r>
                      <a:r>
                        <a:rPr lang="en-US" sz="1800" dirty="0" smtClean="0"/>
                        <a:t>2020</a:t>
                      </a: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MAT Expansion Project </a:t>
                      </a:r>
                      <a:endParaRPr lang="en-US" sz="1800" dirty="0" smtClean="0"/>
                    </a:p>
                    <a:p>
                      <a:pPr marL="628650" lvl="1" indent="-285750" algn="l" defTabSz="685800" rtl="0" eaLnBrk="1" latinLnBrk="0" hangingPunct="1">
                        <a:buFont typeface="Arial" panose="020B0604020202020204" pitchFamily="34" charset="0"/>
                        <a:buChar char="‒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California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Hub &amp; Spoke System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dirty="0"/>
                        <a:t>Tribal MAT Project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dirty="0"/>
                        <a:t>Prevention &amp; Treatment Activities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‒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$</a:t>
                      </a:r>
                      <a:r>
                        <a:rPr lang="en-US" sz="1800" dirty="0" smtClean="0"/>
                        <a:t>175 </a:t>
                      </a:r>
                      <a:r>
                        <a:rPr lang="en-US" sz="1800" dirty="0"/>
                        <a:t>million over a period of 2 years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September 2018 to September 2020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MAT Expansion Project 2.0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dirty="0"/>
                        <a:t>Increase access to MAT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dirty="0"/>
                        <a:t>Reducing unmet treatment need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800" dirty="0"/>
                        <a:t>Reduce opioid overdose related deaths through prevention, treatment, and recovery services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‒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9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53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2916F-27A3-40B3-AE5C-9C3D6017B3A6}"/>
              </a:ext>
            </a:extLst>
          </p:cNvPr>
          <p:cNvSpPr/>
          <p:nvPr/>
        </p:nvSpPr>
        <p:spPr>
          <a:xfrm>
            <a:off x="914400" y="5582085"/>
            <a:ext cx="7772400" cy="708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E3DEDD-60BC-4280-B908-9E5E913E6512}"/>
              </a:ext>
            </a:extLst>
          </p:cNvPr>
          <p:cNvSpPr/>
          <p:nvPr/>
        </p:nvSpPr>
        <p:spPr>
          <a:xfrm>
            <a:off x="914400" y="4777834"/>
            <a:ext cx="7772400" cy="708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40101FD-CC77-4CB2-89E5-05DD63776EF9}"/>
              </a:ext>
            </a:extLst>
          </p:cNvPr>
          <p:cNvSpPr/>
          <p:nvPr/>
        </p:nvSpPr>
        <p:spPr>
          <a:xfrm>
            <a:off x="914400" y="3968410"/>
            <a:ext cx="7772400" cy="708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3B969E-296E-4DD5-8A36-097EEE8A03B7}"/>
              </a:ext>
            </a:extLst>
          </p:cNvPr>
          <p:cNvSpPr/>
          <p:nvPr/>
        </p:nvSpPr>
        <p:spPr>
          <a:xfrm>
            <a:off x="914400" y="3164159"/>
            <a:ext cx="7772400" cy="708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52A283-73DE-498C-85F9-DDA90E06FAB3}"/>
              </a:ext>
            </a:extLst>
          </p:cNvPr>
          <p:cNvSpPr/>
          <p:nvPr/>
        </p:nvSpPr>
        <p:spPr>
          <a:xfrm>
            <a:off x="914400" y="2360909"/>
            <a:ext cx="7772400" cy="708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A747C9-DF43-4D2B-A6D1-8991C76C7E9C}"/>
              </a:ext>
            </a:extLst>
          </p:cNvPr>
          <p:cNvSpPr/>
          <p:nvPr/>
        </p:nvSpPr>
        <p:spPr>
          <a:xfrm>
            <a:off x="914400" y="1560271"/>
            <a:ext cx="7772400" cy="708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85152-BFA3-467D-B84B-1AD21424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14F046-13C4-4B75-9F09-15A2F2B1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 Expansion Project Objectives</a:t>
            </a:r>
          </a:p>
        </p:txBody>
      </p:sp>
      <p:pic>
        <p:nvPicPr>
          <p:cNvPr id="8" name="Graphic 7" descr="Group">
            <a:extLst>
              <a:ext uri="{FF2B5EF4-FFF2-40B4-BE49-F238E27FC236}">
                <a16:creationId xmlns:a16="http://schemas.microsoft.com/office/drawing/2014/main" id="{406CB8CF-B72D-4769-9CB9-D31BC9F3C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2082" y="2354735"/>
            <a:ext cx="708025" cy="708025"/>
          </a:xfrm>
          <a:prstGeom prst="rect">
            <a:avLst/>
          </a:prstGeom>
        </p:spPr>
      </p:pic>
      <p:pic>
        <p:nvPicPr>
          <p:cNvPr id="10" name="Graphic 9" descr="Share">
            <a:extLst>
              <a:ext uri="{FF2B5EF4-FFF2-40B4-BE49-F238E27FC236}">
                <a16:creationId xmlns:a16="http://schemas.microsoft.com/office/drawing/2014/main" id="{A014D7D5-70D1-4433-87B9-DF9134048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2082" y="3155373"/>
            <a:ext cx="708025" cy="708025"/>
          </a:xfrm>
          <a:prstGeom prst="rect">
            <a:avLst/>
          </a:prstGeom>
        </p:spPr>
      </p:pic>
      <p:pic>
        <p:nvPicPr>
          <p:cNvPr id="12" name="Graphic 11" descr="Hospital">
            <a:extLst>
              <a:ext uri="{FF2B5EF4-FFF2-40B4-BE49-F238E27FC236}">
                <a16:creationId xmlns:a16="http://schemas.microsoft.com/office/drawing/2014/main" id="{F4800CB7-3CD2-4A46-BD69-B917694A16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84896" y="1561454"/>
            <a:ext cx="708025" cy="708025"/>
          </a:xfrm>
          <a:prstGeom prst="rect">
            <a:avLst/>
          </a:prstGeom>
        </p:spPr>
      </p:pic>
      <p:pic>
        <p:nvPicPr>
          <p:cNvPr id="14" name="Graphic 13" descr="Doctor">
            <a:extLst>
              <a:ext uri="{FF2B5EF4-FFF2-40B4-BE49-F238E27FC236}">
                <a16:creationId xmlns:a16="http://schemas.microsoft.com/office/drawing/2014/main" id="{A4DD546C-6C40-457C-8384-0C6B6288E9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7868" y="4800806"/>
            <a:ext cx="662079" cy="662079"/>
          </a:xfrm>
          <a:prstGeom prst="rect">
            <a:avLst/>
          </a:prstGeom>
        </p:spPr>
      </p:pic>
      <p:pic>
        <p:nvPicPr>
          <p:cNvPr id="16" name="Graphic 15" descr="Raised hand">
            <a:extLst>
              <a:ext uri="{FF2B5EF4-FFF2-40B4-BE49-F238E27FC236}">
                <a16:creationId xmlns:a16="http://schemas.microsoft.com/office/drawing/2014/main" id="{BEB5F22B-1091-4073-B6BC-BE072030FA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55817" y="5647219"/>
            <a:ext cx="577756" cy="577756"/>
          </a:xfrm>
          <a:prstGeom prst="rect">
            <a:avLst/>
          </a:prstGeom>
        </p:spPr>
      </p:pic>
      <p:pic>
        <p:nvPicPr>
          <p:cNvPr id="18" name="Graphic 17" descr="House">
            <a:extLst>
              <a:ext uri="{FF2B5EF4-FFF2-40B4-BE49-F238E27FC236}">
                <a16:creationId xmlns:a16="http://schemas.microsoft.com/office/drawing/2014/main" id="{D4F2A905-250D-4D25-97CD-C9B0FD69CE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53385" y="4019713"/>
            <a:ext cx="605417" cy="605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0D8085-3BC7-4D7F-8AFF-1E83EA9AAA6D}"/>
              </a:ext>
            </a:extLst>
          </p:cNvPr>
          <p:cNvSpPr txBox="1"/>
          <p:nvPr/>
        </p:nvSpPr>
        <p:spPr>
          <a:xfrm>
            <a:off x="1828800" y="1729617"/>
            <a:ext cx="3860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Develop additional MAT locations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4FBA97-43D8-47DB-B00B-8E2F2F63F6D0}"/>
              </a:ext>
            </a:extLst>
          </p:cNvPr>
          <p:cNvSpPr txBox="1"/>
          <p:nvPr/>
        </p:nvSpPr>
        <p:spPr>
          <a:xfrm>
            <a:off x="1828799" y="2524081"/>
            <a:ext cx="681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Provide MAT services to special or underserved populations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FA3626-4FA0-43A8-B2D2-D42C25774DFC}"/>
              </a:ext>
            </a:extLst>
          </p:cNvPr>
          <p:cNvSpPr txBox="1"/>
          <p:nvPr/>
        </p:nvSpPr>
        <p:spPr>
          <a:xfrm>
            <a:off x="1828798" y="3195005"/>
            <a:ext cx="681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Transform entry points and create effective referrals into treatment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A0B78-D867-43A4-B17E-09749D235F47}"/>
              </a:ext>
            </a:extLst>
          </p:cNvPr>
          <p:cNvSpPr txBox="1"/>
          <p:nvPr/>
        </p:nvSpPr>
        <p:spPr>
          <a:xfrm>
            <a:off x="1828798" y="3999255"/>
            <a:ext cx="685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Develop processes to better manage high-risk transitions of care (e.g., jails or hospital re-entry)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FDB55B-AF9F-4DAF-B949-A299FFFAB903}"/>
              </a:ext>
            </a:extLst>
          </p:cNvPr>
          <p:cNvSpPr txBox="1"/>
          <p:nvPr/>
        </p:nvSpPr>
        <p:spPr>
          <a:xfrm>
            <a:off x="1828797" y="4947179"/>
            <a:ext cx="555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Engage prescribers to increase provision of MAT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4D14B6-B263-41A5-9507-30A1A49861CF}"/>
              </a:ext>
            </a:extLst>
          </p:cNvPr>
          <p:cNvSpPr txBox="1"/>
          <p:nvPr/>
        </p:nvSpPr>
        <p:spPr>
          <a:xfrm>
            <a:off x="1823286" y="5751431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Prevent opioid misuse and OUD deaths</a:t>
            </a:r>
          </a:p>
        </p:txBody>
      </p:sp>
    </p:spTree>
    <p:extLst>
      <p:ext uri="{BB962C8B-B14F-4D97-AF65-F5344CB8AC3E}">
        <p14:creationId xmlns:p14="http://schemas.microsoft.com/office/powerpoint/2010/main" val="340515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3CCD3D-47F9-4C87-9A08-A86654F53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56478" cy="5924780"/>
          </a:xfrm>
        </p:spPr>
      </p:pic>
    </p:spTree>
    <p:extLst>
      <p:ext uri="{BB962C8B-B14F-4D97-AF65-F5344CB8AC3E}">
        <p14:creationId xmlns:p14="http://schemas.microsoft.com/office/powerpoint/2010/main" val="39581496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295B83-FE02-4F6C-BFA7-25186231F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24001"/>
            <a:ext cx="7696200" cy="4343400"/>
          </a:xfrm>
        </p:spPr>
        <p:txBody>
          <a:bodyPr numCol="2">
            <a:noAutofit/>
          </a:bodyPr>
          <a:lstStyle/>
          <a:p>
            <a:pPr lvl="0"/>
            <a:r>
              <a:rPr lang="en-US" sz="1400" dirty="0"/>
              <a:t>Academic Detailing + Fentanyl </a:t>
            </a:r>
            <a:br>
              <a:rPr lang="en-US" sz="1400" dirty="0"/>
            </a:br>
            <a:r>
              <a:rPr lang="en-US" sz="1400" dirty="0"/>
              <a:t>Reporting &amp; Surveillance </a:t>
            </a:r>
          </a:p>
          <a:p>
            <a:pPr lvl="0"/>
            <a:r>
              <a:rPr lang="en-US" sz="1400" dirty="0"/>
              <a:t>Addiction Treatment Starts Here: </a:t>
            </a:r>
            <a:br>
              <a:rPr lang="en-US" sz="1400" dirty="0"/>
            </a:br>
            <a:r>
              <a:rPr lang="en-US" sz="1400" dirty="0"/>
              <a:t>Primary Care, Behavioral Health, &amp; Community Partnerships </a:t>
            </a:r>
          </a:p>
          <a:p>
            <a:pPr lvl="0"/>
            <a:r>
              <a:rPr lang="en-US" sz="1400" dirty="0"/>
              <a:t>California ED Bridge Program</a:t>
            </a:r>
          </a:p>
          <a:p>
            <a:pPr lvl="0">
              <a:tabLst>
                <a:tab pos="3200400" algn="l"/>
              </a:tabLst>
            </a:pPr>
            <a:r>
              <a:rPr lang="en-US" sz="1400" dirty="0"/>
              <a:t>California Conservation Corps</a:t>
            </a:r>
          </a:p>
          <a:p>
            <a:pPr lvl="0"/>
            <a:r>
              <a:rPr lang="en-US" sz="1400" dirty="0"/>
              <a:t>California Hub &amp; Spoke System </a:t>
            </a:r>
          </a:p>
          <a:p>
            <a:pPr lvl="0"/>
            <a:r>
              <a:rPr lang="en-US" sz="1400" dirty="0"/>
              <a:t>California Poison Control System</a:t>
            </a:r>
          </a:p>
          <a:p>
            <a:pPr lvl="0"/>
            <a:r>
              <a:rPr lang="en-US" sz="1400" dirty="0"/>
              <a:t>California Substance Use Line</a:t>
            </a:r>
          </a:p>
          <a:p>
            <a:pPr lvl="0"/>
            <a:r>
              <a:rPr lang="en-US" sz="1400" dirty="0"/>
              <a:t>California Youth Opioid Response</a:t>
            </a:r>
          </a:p>
          <a:p>
            <a:pPr lvl="0"/>
            <a:r>
              <a:rPr lang="en-US" sz="1400" dirty="0"/>
              <a:t>Counselors in Rural Emergency Departments</a:t>
            </a:r>
          </a:p>
          <a:p>
            <a:pPr lvl="0"/>
            <a:r>
              <a:rPr lang="en-US" sz="1400" dirty="0"/>
              <a:t>County Touchpoints</a:t>
            </a:r>
          </a:p>
          <a:p>
            <a:pPr lvl="0"/>
            <a:r>
              <a:rPr lang="en-US" sz="1400" dirty="0"/>
              <a:t>CURES Optimization</a:t>
            </a:r>
          </a:p>
          <a:p>
            <a:pPr lvl="0"/>
            <a:r>
              <a:rPr lang="en-US" sz="1400" dirty="0"/>
              <a:t>Drug Take-Back </a:t>
            </a:r>
          </a:p>
          <a:p>
            <a:pPr lvl="0"/>
            <a:r>
              <a:rPr lang="en-US" sz="1400" dirty="0"/>
              <a:t>DUI MAT Integration</a:t>
            </a:r>
          </a:p>
          <a:p>
            <a:r>
              <a:rPr lang="en-US" sz="1400" dirty="0"/>
              <a:t>Expanding MAT in County Criminal </a:t>
            </a:r>
            <a:br>
              <a:rPr lang="en-US" sz="1400" dirty="0"/>
            </a:br>
            <a:r>
              <a:rPr lang="en-US" sz="1400" dirty="0"/>
              <a:t>Justice Settings</a:t>
            </a:r>
          </a:p>
          <a:p>
            <a:r>
              <a:rPr lang="en-US" sz="1400" dirty="0"/>
              <a:t>MAT Access Points</a:t>
            </a:r>
          </a:p>
          <a:p>
            <a:r>
              <a:rPr lang="en-US" sz="1400" dirty="0"/>
              <a:t>MAT Toolkits</a:t>
            </a:r>
          </a:p>
          <a:p>
            <a:r>
              <a:rPr lang="en-US" sz="1400" dirty="0"/>
              <a:t>Media Campaign</a:t>
            </a:r>
          </a:p>
          <a:p>
            <a:r>
              <a:rPr lang="en-US" sz="1400" dirty="0"/>
              <a:t>Mentored Learning</a:t>
            </a:r>
          </a:p>
          <a:p>
            <a:r>
              <a:rPr lang="en-US" sz="1400" dirty="0"/>
              <a:t>Naloxone Distribution Project</a:t>
            </a:r>
          </a:p>
          <a:p>
            <a:r>
              <a:rPr lang="en-US" sz="1400" b="1" dirty="0"/>
              <a:t>NTP </a:t>
            </a:r>
            <a:r>
              <a:rPr lang="en-US" sz="1400" b="1" dirty="0" smtClean="0"/>
              <a:t>REACH</a:t>
            </a:r>
            <a:endParaRPr lang="en-US" sz="1400" b="1" dirty="0"/>
          </a:p>
          <a:p>
            <a:r>
              <a:rPr lang="en-US" sz="1400" dirty="0"/>
              <a:t>Perinatal MAT</a:t>
            </a:r>
          </a:p>
          <a:p>
            <a:r>
              <a:rPr lang="en-US" sz="1400" dirty="0"/>
              <a:t>Primary Care Residency</a:t>
            </a:r>
          </a:p>
          <a:p>
            <a:r>
              <a:rPr lang="en-US" sz="1400" dirty="0"/>
              <a:t>SUD Workforce: Recovery &amp; MAT Summit</a:t>
            </a:r>
          </a:p>
          <a:p>
            <a:r>
              <a:rPr lang="en-US" sz="1400" dirty="0"/>
              <a:t>Supportive Housing</a:t>
            </a:r>
          </a:p>
          <a:p>
            <a:r>
              <a:rPr lang="en-US" sz="1400" dirty="0"/>
              <a:t>Transitions of Care</a:t>
            </a:r>
          </a:p>
          <a:p>
            <a:r>
              <a:rPr lang="en-US" sz="1400" dirty="0"/>
              <a:t>Tribal MAT Program</a:t>
            </a:r>
          </a:p>
          <a:p>
            <a:r>
              <a:rPr lang="en-US" sz="1400" dirty="0"/>
              <a:t>Waivered Prescriber Support</a:t>
            </a:r>
          </a:p>
          <a:p>
            <a:r>
              <a:rPr lang="en-US" sz="1400" dirty="0"/>
              <a:t>Young People in Recovery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93F78-FC68-45ED-B101-C2819567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C7BD1-F91A-493F-9AEF-59EDD8CF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MAT Expansion Projects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E410536-F545-4708-A8E2-E1C33D598AAB}"/>
              </a:ext>
            </a:extLst>
          </p:cNvPr>
          <p:cNvSpPr txBox="1">
            <a:spLocks/>
          </p:cNvSpPr>
          <p:nvPr/>
        </p:nvSpPr>
        <p:spPr>
          <a:xfrm>
            <a:off x="838200" y="6043612"/>
            <a:ext cx="8229600" cy="677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C59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3C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C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003C59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003C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To learn more about the MAT Expansion Projects, visit </a:t>
            </a:r>
            <a:r>
              <a:rPr lang="en-US" dirty="0">
                <a:latin typeface="+mj-lt"/>
                <a:hlinkClick r:id="rId2"/>
              </a:rPr>
              <a:t>CaliforniaMAT.org</a:t>
            </a:r>
            <a:r>
              <a:rPr lang="en-US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39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344FBD-CC6D-4939-95F7-6B5734F8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33941"/>
            <a:ext cx="3771900" cy="53240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Consists of narcotic treatment program (Hubs) and office-based treatment settings (Spokes) for ongoing care and treatment.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Aims to increase the number of providers prescribing buprenorphine for opioid use disorder.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Composed of 18 Hubs and over 215 Spokes in 36 counties.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For more information, visit </a:t>
            </a:r>
            <a:r>
              <a:rPr lang="en-US" sz="2000" dirty="0">
                <a:hlinkClick r:id="rId2"/>
              </a:rPr>
              <a:t>http://www.californiamat.org/matproject/california-hub-spoke-system/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C6DAC-A131-45C4-AB75-C2D1674C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56E-2A12-4147-9C02-1C2F05D23B3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8A5DD4-B015-4490-B756-E98253D8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/>
              <a:t>California Hub and Spoke System (H&amp;SS)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7C4AD9-CA44-704C-9857-5FA6C4759561}"/>
              </a:ext>
            </a:extLst>
          </p:cNvPr>
          <p:cNvGrpSpPr>
            <a:grpSpLocks noChangeAspect="1"/>
          </p:cNvGrpSpPr>
          <p:nvPr/>
        </p:nvGrpSpPr>
        <p:grpSpPr>
          <a:xfrm>
            <a:off x="4931952" y="1966248"/>
            <a:ext cx="4230432" cy="3856944"/>
            <a:chOff x="129357" y="889736"/>
            <a:chExt cx="5895576" cy="53750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82449C-EAC1-1243-B687-9E09A985C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3959" y="1105370"/>
              <a:ext cx="269642" cy="26964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B39402-B7A3-274E-B34A-6C1046319D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3959" y="1483756"/>
              <a:ext cx="269642" cy="2696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AEE161-8B28-9E42-9CF3-3A1579B9FB33}"/>
                </a:ext>
              </a:extLst>
            </p:cNvPr>
            <p:cNvSpPr txBox="1"/>
            <p:nvPr/>
          </p:nvSpPr>
          <p:spPr>
            <a:xfrm>
              <a:off x="2897513" y="1027549"/>
              <a:ext cx="1925527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cs typeface="Calibri" panose="020F0502020204030204" pitchFamily="34" charset="0"/>
                </a:rPr>
                <a:t>Hub or Spoke present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835045-9406-2040-9BC6-295BBECFA2F4}"/>
                </a:ext>
              </a:extLst>
            </p:cNvPr>
            <p:cNvSpPr txBox="1"/>
            <p:nvPr/>
          </p:nvSpPr>
          <p:spPr>
            <a:xfrm>
              <a:off x="2905166" y="1435386"/>
              <a:ext cx="3119767" cy="72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cs typeface="Calibri" panose="020F0502020204030204" pitchFamily="34" charset="0"/>
                </a:rPr>
                <a:t>No Hub or Spoke </a:t>
              </a:r>
              <a:br>
                <a:rPr lang="en-US" sz="1400" dirty="0">
                  <a:solidFill>
                    <a:srgbClr val="000000"/>
                  </a:solidFill>
                  <a:cs typeface="Calibri" panose="020F050202020403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cs typeface="Calibri" panose="020F0502020204030204" pitchFamily="34" charset="0"/>
                </a:rPr>
                <a:t>present at this time</a:t>
              </a:r>
            </a:p>
          </p:txBody>
        </p:sp>
        <p:sp>
          <p:nvSpPr>
            <p:cNvPr id="11" name="Freeform 237">
              <a:extLst>
                <a:ext uri="{FF2B5EF4-FFF2-40B4-BE49-F238E27FC236}">
                  <a16:creationId xmlns:a16="http://schemas.microsoft.com/office/drawing/2014/main" id="{BBC7C5D3-F011-9E4E-BD7D-BF4AD381F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57" y="1193858"/>
              <a:ext cx="454149" cy="832061"/>
            </a:xfrm>
            <a:custGeom>
              <a:avLst/>
              <a:gdLst>
                <a:gd name="T0" fmla="*/ 2147483647 w 2015"/>
                <a:gd name="T1" fmla="*/ 2147483647 h 3467"/>
                <a:gd name="T2" fmla="*/ 2147483647 w 2015"/>
                <a:gd name="T3" fmla="*/ 2147483647 h 3467"/>
                <a:gd name="T4" fmla="*/ 2147483647 w 2015"/>
                <a:gd name="T5" fmla="*/ 2147483647 h 3467"/>
                <a:gd name="T6" fmla="*/ 2147483647 w 2015"/>
                <a:gd name="T7" fmla="*/ 2147483647 h 3467"/>
                <a:gd name="T8" fmla="*/ 2147483647 w 2015"/>
                <a:gd name="T9" fmla="*/ 1984833829 h 3467"/>
                <a:gd name="T10" fmla="*/ 2147483647 w 2015"/>
                <a:gd name="T11" fmla="*/ 0 h 3467"/>
                <a:gd name="T12" fmla="*/ 2147483647 w 2015"/>
                <a:gd name="T13" fmla="*/ 221774770 h 3467"/>
                <a:gd name="T14" fmla="*/ 2147483647 w 2015"/>
                <a:gd name="T15" fmla="*/ 2147483647 h 3467"/>
                <a:gd name="T16" fmla="*/ 2147483647 w 2015"/>
                <a:gd name="T17" fmla="*/ 2147483647 h 3467"/>
                <a:gd name="T18" fmla="*/ 2147483647 w 2015"/>
                <a:gd name="T19" fmla="*/ 2147483647 h 3467"/>
                <a:gd name="T20" fmla="*/ 2147483647 w 2015"/>
                <a:gd name="T21" fmla="*/ 2147483647 h 3467"/>
                <a:gd name="T22" fmla="*/ 2147483647 w 2015"/>
                <a:gd name="T23" fmla="*/ 2147483647 h 3467"/>
                <a:gd name="T24" fmla="*/ 2147483647 w 2015"/>
                <a:gd name="T25" fmla="*/ 2147483647 h 3467"/>
                <a:gd name="T26" fmla="*/ 2147483647 w 2015"/>
                <a:gd name="T27" fmla="*/ 2147483647 h 3467"/>
                <a:gd name="T28" fmla="*/ 2147483647 w 2015"/>
                <a:gd name="T29" fmla="*/ 2147483647 h 3467"/>
                <a:gd name="T30" fmla="*/ 2084786773 w 2015"/>
                <a:gd name="T31" fmla="*/ 2147483647 h 3467"/>
                <a:gd name="T32" fmla="*/ 0 w 2015"/>
                <a:gd name="T33" fmla="*/ 2147483647 h 3467"/>
                <a:gd name="T34" fmla="*/ 711889846 w 2015"/>
                <a:gd name="T35" fmla="*/ 2147483647 h 3467"/>
                <a:gd name="T36" fmla="*/ 1271225213 w 2015"/>
                <a:gd name="T37" fmla="*/ 2147483647 h 3467"/>
                <a:gd name="T38" fmla="*/ 1322060962 w 2015"/>
                <a:gd name="T39" fmla="*/ 2147483647 h 3467"/>
                <a:gd name="T40" fmla="*/ 2147483647 w 2015"/>
                <a:gd name="T41" fmla="*/ 2147483647 h 3467"/>
                <a:gd name="T42" fmla="*/ 2147483647 w 2015"/>
                <a:gd name="T43" fmla="*/ 2147483647 h 3467"/>
                <a:gd name="T44" fmla="*/ 2147483647 w 2015"/>
                <a:gd name="T45" fmla="*/ 2147483647 h 3467"/>
                <a:gd name="T46" fmla="*/ 2147483647 w 2015"/>
                <a:gd name="T47" fmla="*/ 2147483647 h 3467"/>
                <a:gd name="T48" fmla="*/ 2147483647 w 2015"/>
                <a:gd name="T49" fmla="*/ 2147483647 h 3467"/>
                <a:gd name="T50" fmla="*/ 2147483647 w 2015"/>
                <a:gd name="T51" fmla="*/ 2147483647 h 3467"/>
                <a:gd name="T52" fmla="*/ 2147483647 w 2015"/>
                <a:gd name="T53" fmla="*/ 2147483647 h 3467"/>
                <a:gd name="T54" fmla="*/ 2147483647 w 2015"/>
                <a:gd name="T55" fmla="*/ 2147483647 h 3467"/>
                <a:gd name="T56" fmla="*/ 2147483647 w 2015"/>
                <a:gd name="T57" fmla="*/ 2147483647 h 3467"/>
                <a:gd name="T58" fmla="*/ 2147483647 w 2015"/>
                <a:gd name="T59" fmla="*/ 2147483647 h 3467"/>
                <a:gd name="T60" fmla="*/ 2147483647 w 2015"/>
                <a:gd name="T61" fmla="*/ 2147483647 h 3467"/>
                <a:gd name="T62" fmla="*/ 2147483647 w 2015"/>
                <a:gd name="T63" fmla="*/ 2147483647 h 3467"/>
                <a:gd name="T64" fmla="*/ 2147483647 w 2015"/>
                <a:gd name="T65" fmla="*/ 2147483647 h 3467"/>
                <a:gd name="T66" fmla="*/ 2147483647 w 2015"/>
                <a:gd name="T67" fmla="*/ 2147483647 h 3467"/>
                <a:gd name="T68" fmla="*/ 2147483647 w 2015"/>
                <a:gd name="T69" fmla="*/ 2147483647 h 3467"/>
                <a:gd name="T70" fmla="*/ 2147483647 w 2015"/>
                <a:gd name="T71" fmla="*/ 2147483647 h 3467"/>
                <a:gd name="T72" fmla="*/ 2147483647 w 2015"/>
                <a:gd name="T73" fmla="*/ 2147483647 h 34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15" h="3467">
                  <a:moveTo>
                    <a:pt x="2005" y="696"/>
                  </a:moveTo>
                  <a:lnTo>
                    <a:pt x="1925" y="571"/>
                  </a:lnTo>
                  <a:lnTo>
                    <a:pt x="1835" y="226"/>
                  </a:lnTo>
                  <a:lnTo>
                    <a:pt x="1555" y="201"/>
                  </a:lnTo>
                  <a:lnTo>
                    <a:pt x="1285" y="179"/>
                  </a:lnTo>
                  <a:lnTo>
                    <a:pt x="1255" y="0"/>
                  </a:lnTo>
                  <a:lnTo>
                    <a:pt x="700" y="20"/>
                  </a:lnTo>
                  <a:lnTo>
                    <a:pt x="610" y="496"/>
                  </a:lnTo>
                  <a:lnTo>
                    <a:pt x="580" y="666"/>
                  </a:lnTo>
                  <a:lnTo>
                    <a:pt x="490" y="766"/>
                  </a:lnTo>
                  <a:lnTo>
                    <a:pt x="505" y="961"/>
                  </a:lnTo>
                  <a:lnTo>
                    <a:pt x="610" y="1036"/>
                  </a:lnTo>
                  <a:lnTo>
                    <a:pt x="590" y="1146"/>
                  </a:lnTo>
                  <a:lnTo>
                    <a:pt x="470" y="1456"/>
                  </a:lnTo>
                  <a:lnTo>
                    <a:pt x="385" y="1636"/>
                  </a:lnTo>
                  <a:lnTo>
                    <a:pt x="205" y="1957"/>
                  </a:lnTo>
                  <a:lnTo>
                    <a:pt x="0" y="2422"/>
                  </a:lnTo>
                  <a:lnTo>
                    <a:pt x="70" y="2552"/>
                  </a:lnTo>
                  <a:lnTo>
                    <a:pt x="125" y="2722"/>
                  </a:lnTo>
                  <a:lnTo>
                    <a:pt x="130" y="2882"/>
                  </a:lnTo>
                  <a:lnTo>
                    <a:pt x="485" y="3182"/>
                  </a:lnTo>
                  <a:lnTo>
                    <a:pt x="595" y="3212"/>
                  </a:lnTo>
                  <a:lnTo>
                    <a:pt x="650" y="3322"/>
                  </a:lnTo>
                  <a:lnTo>
                    <a:pt x="664" y="3428"/>
                  </a:lnTo>
                  <a:lnTo>
                    <a:pt x="717" y="3438"/>
                  </a:lnTo>
                  <a:lnTo>
                    <a:pt x="772" y="3458"/>
                  </a:lnTo>
                  <a:lnTo>
                    <a:pt x="1701" y="3467"/>
                  </a:lnTo>
                  <a:lnTo>
                    <a:pt x="1730" y="1656"/>
                  </a:lnTo>
                  <a:lnTo>
                    <a:pt x="1690" y="1506"/>
                  </a:lnTo>
                  <a:lnTo>
                    <a:pt x="1580" y="1291"/>
                  </a:lnTo>
                  <a:lnTo>
                    <a:pt x="1715" y="1246"/>
                  </a:lnTo>
                  <a:lnTo>
                    <a:pt x="1840" y="1306"/>
                  </a:lnTo>
                  <a:lnTo>
                    <a:pt x="1915" y="1171"/>
                  </a:lnTo>
                  <a:lnTo>
                    <a:pt x="2015" y="1051"/>
                  </a:lnTo>
                  <a:lnTo>
                    <a:pt x="1880" y="921"/>
                  </a:lnTo>
                  <a:lnTo>
                    <a:pt x="1945" y="826"/>
                  </a:lnTo>
                  <a:lnTo>
                    <a:pt x="2005" y="69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2" name="Freeform 238">
              <a:extLst>
                <a:ext uri="{FF2B5EF4-FFF2-40B4-BE49-F238E27FC236}">
                  <a16:creationId xmlns:a16="http://schemas.microsoft.com/office/drawing/2014/main" id="{810C3113-0705-C34A-A508-9FE22BDDF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20" y="1248531"/>
              <a:ext cx="518556" cy="792765"/>
            </a:xfrm>
            <a:custGeom>
              <a:avLst/>
              <a:gdLst>
                <a:gd name="T0" fmla="*/ 2147483647 w 2301"/>
                <a:gd name="T1" fmla="*/ 2147483647 h 3301"/>
                <a:gd name="T2" fmla="*/ 2147483647 w 2301"/>
                <a:gd name="T3" fmla="*/ 2147483647 h 3301"/>
                <a:gd name="T4" fmla="*/ 2147483647 w 2301"/>
                <a:gd name="T5" fmla="*/ 2147483647 h 3301"/>
                <a:gd name="T6" fmla="*/ 2147483647 w 2301"/>
                <a:gd name="T7" fmla="*/ 2147483647 h 3301"/>
                <a:gd name="T8" fmla="*/ 2147483647 w 2301"/>
                <a:gd name="T9" fmla="*/ 2147483647 h 3301"/>
                <a:gd name="T10" fmla="*/ 2147483647 w 2301"/>
                <a:gd name="T11" fmla="*/ 2147483647 h 3301"/>
                <a:gd name="T12" fmla="*/ 2147483647 w 2301"/>
                <a:gd name="T13" fmla="*/ 2147483647 h 3301"/>
                <a:gd name="T14" fmla="*/ 2147483647 w 2301"/>
                <a:gd name="T15" fmla="*/ 2147483647 h 3301"/>
                <a:gd name="T16" fmla="*/ 2147483647 w 2301"/>
                <a:gd name="T17" fmla="*/ 2147483647 h 3301"/>
                <a:gd name="T18" fmla="*/ 2147483647 w 2301"/>
                <a:gd name="T19" fmla="*/ 2147483647 h 3301"/>
                <a:gd name="T20" fmla="*/ 2147483647 w 2301"/>
                <a:gd name="T21" fmla="*/ 2147483647 h 3301"/>
                <a:gd name="T22" fmla="*/ 2147483647 w 2301"/>
                <a:gd name="T23" fmla="*/ 2147483647 h 3301"/>
                <a:gd name="T24" fmla="*/ 2147483647 w 2301"/>
                <a:gd name="T25" fmla="*/ 2147483647 h 3301"/>
                <a:gd name="T26" fmla="*/ 2147483647 w 2301"/>
                <a:gd name="T27" fmla="*/ 2147483647 h 3301"/>
                <a:gd name="T28" fmla="*/ 2147483647 w 2301"/>
                <a:gd name="T29" fmla="*/ 2147483647 h 3301"/>
                <a:gd name="T30" fmla="*/ 2147483647 w 2301"/>
                <a:gd name="T31" fmla="*/ 2147483647 h 3301"/>
                <a:gd name="T32" fmla="*/ 2147483647 w 2301"/>
                <a:gd name="T33" fmla="*/ 2147483647 h 3301"/>
                <a:gd name="T34" fmla="*/ 2147483647 w 2301"/>
                <a:gd name="T35" fmla="*/ 2147483647 h 3301"/>
                <a:gd name="T36" fmla="*/ 2147483647 w 2301"/>
                <a:gd name="T37" fmla="*/ 2147483647 h 3301"/>
                <a:gd name="T38" fmla="*/ 2147483647 w 2301"/>
                <a:gd name="T39" fmla="*/ 2147483647 h 3301"/>
                <a:gd name="T40" fmla="*/ 2147483647 w 2301"/>
                <a:gd name="T41" fmla="*/ 2147483647 h 3301"/>
                <a:gd name="T42" fmla="*/ 2147483647 w 2301"/>
                <a:gd name="T43" fmla="*/ 2147483647 h 3301"/>
                <a:gd name="T44" fmla="*/ 1575826353 w 2301"/>
                <a:gd name="T45" fmla="*/ 2147483647 h 3301"/>
                <a:gd name="T46" fmla="*/ 1220000557 w 2301"/>
                <a:gd name="T47" fmla="*/ 2147483647 h 3301"/>
                <a:gd name="T48" fmla="*/ 1525000750 w 2301"/>
                <a:gd name="T49" fmla="*/ 2147483647 h 3301"/>
                <a:gd name="T50" fmla="*/ 1118349568 w 2301"/>
                <a:gd name="T51" fmla="*/ 2147483647 h 3301"/>
                <a:gd name="T52" fmla="*/ 0 w 2301"/>
                <a:gd name="T53" fmla="*/ 2147483647 h 3301"/>
                <a:gd name="T54" fmla="*/ 1352156439 w 2301"/>
                <a:gd name="T55" fmla="*/ 2147483647 h 3301"/>
                <a:gd name="T56" fmla="*/ 2147483647 w 2301"/>
                <a:gd name="T57" fmla="*/ 2147483647 h 3301"/>
                <a:gd name="T58" fmla="*/ 2147483647 w 2301"/>
                <a:gd name="T59" fmla="*/ 2147483647 h 3301"/>
                <a:gd name="T60" fmla="*/ 2147483647 w 2301"/>
                <a:gd name="T61" fmla="*/ 2147483647 h 3301"/>
                <a:gd name="T62" fmla="*/ 2147483647 w 2301"/>
                <a:gd name="T63" fmla="*/ 2147483647 h 3301"/>
                <a:gd name="T64" fmla="*/ 2147483647 w 2301"/>
                <a:gd name="T65" fmla="*/ 2147483647 h 3301"/>
                <a:gd name="T66" fmla="*/ 2147483647 w 2301"/>
                <a:gd name="T67" fmla="*/ 2147483647 h 3301"/>
                <a:gd name="T68" fmla="*/ 2147483647 w 2301"/>
                <a:gd name="T69" fmla="*/ 2147483647 h 3301"/>
                <a:gd name="T70" fmla="*/ 2147483647 w 2301"/>
                <a:gd name="T71" fmla="*/ 2147483647 h 3301"/>
                <a:gd name="T72" fmla="*/ 2147483647 w 2301"/>
                <a:gd name="T73" fmla="*/ 2147483647 h 3301"/>
                <a:gd name="T74" fmla="*/ 2147483647 w 2301"/>
                <a:gd name="T75" fmla="*/ 2147483647 h 3301"/>
                <a:gd name="T76" fmla="*/ 2147483647 w 2301"/>
                <a:gd name="T77" fmla="*/ 2147483647 h 3301"/>
                <a:gd name="T78" fmla="*/ 2147483647 w 2301"/>
                <a:gd name="T79" fmla="*/ 2147483647 h 3301"/>
                <a:gd name="T80" fmla="*/ 2147483647 w 2301"/>
                <a:gd name="T81" fmla="*/ 2147483647 h 3301"/>
                <a:gd name="T82" fmla="*/ 2147483647 w 2301"/>
                <a:gd name="T83" fmla="*/ 2147483647 h 3301"/>
                <a:gd name="T84" fmla="*/ 2147483647 w 2301"/>
                <a:gd name="T85" fmla="*/ 2147483647 h 3301"/>
                <a:gd name="T86" fmla="*/ 2147483647 w 2301"/>
                <a:gd name="T87" fmla="*/ 2147483647 h 3301"/>
                <a:gd name="T88" fmla="*/ 2147483647 w 2301"/>
                <a:gd name="T89" fmla="*/ 2147483647 h 3301"/>
                <a:gd name="T90" fmla="*/ 2147483647 w 2301"/>
                <a:gd name="T91" fmla="*/ 2147483647 h 3301"/>
                <a:gd name="T92" fmla="*/ 2147483647 w 2301"/>
                <a:gd name="T93" fmla="*/ 2147483647 h 3301"/>
                <a:gd name="T94" fmla="*/ 2147483647 w 2301"/>
                <a:gd name="T95" fmla="*/ 0 h 3301"/>
                <a:gd name="T96" fmla="*/ 2147483647 w 2301"/>
                <a:gd name="T97" fmla="*/ 1322215744 h 3301"/>
                <a:gd name="T98" fmla="*/ 2147483647 w 2301"/>
                <a:gd name="T99" fmla="*/ 2147483647 h 3301"/>
                <a:gd name="T100" fmla="*/ 2147483647 w 2301"/>
                <a:gd name="T101" fmla="*/ 2147483647 h 3301"/>
                <a:gd name="T102" fmla="*/ 2147483647 w 2301"/>
                <a:gd name="T103" fmla="*/ 2147483647 h 33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01" h="3301">
                  <a:moveTo>
                    <a:pt x="2249" y="441"/>
                  </a:moveTo>
                  <a:lnTo>
                    <a:pt x="2301" y="525"/>
                  </a:lnTo>
                  <a:lnTo>
                    <a:pt x="2286" y="615"/>
                  </a:lnTo>
                  <a:lnTo>
                    <a:pt x="2146" y="700"/>
                  </a:lnTo>
                  <a:lnTo>
                    <a:pt x="2136" y="880"/>
                  </a:lnTo>
                  <a:lnTo>
                    <a:pt x="2001" y="945"/>
                  </a:lnTo>
                  <a:lnTo>
                    <a:pt x="1981" y="1150"/>
                  </a:lnTo>
                  <a:lnTo>
                    <a:pt x="1881" y="1255"/>
                  </a:lnTo>
                  <a:lnTo>
                    <a:pt x="1896" y="1390"/>
                  </a:lnTo>
                  <a:lnTo>
                    <a:pt x="1821" y="1465"/>
                  </a:lnTo>
                  <a:lnTo>
                    <a:pt x="1776" y="1585"/>
                  </a:lnTo>
                  <a:lnTo>
                    <a:pt x="1701" y="1620"/>
                  </a:lnTo>
                  <a:lnTo>
                    <a:pt x="1761" y="1736"/>
                  </a:lnTo>
                  <a:lnTo>
                    <a:pt x="1801" y="1876"/>
                  </a:lnTo>
                  <a:lnTo>
                    <a:pt x="1576" y="2036"/>
                  </a:lnTo>
                  <a:lnTo>
                    <a:pt x="1366" y="2236"/>
                  </a:lnTo>
                  <a:lnTo>
                    <a:pt x="1251" y="2291"/>
                  </a:lnTo>
                  <a:lnTo>
                    <a:pt x="1110" y="2456"/>
                  </a:lnTo>
                  <a:lnTo>
                    <a:pt x="1100" y="2591"/>
                  </a:lnTo>
                  <a:lnTo>
                    <a:pt x="1266" y="2686"/>
                  </a:lnTo>
                  <a:lnTo>
                    <a:pt x="1221" y="2866"/>
                  </a:lnTo>
                  <a:lnTo>
                    <a:pt x="1356" y="3286"/>
                  </a:lnTo>
                  <a:lnTo>
                    <a:pt x="155" y="3301"/>
                  </a:lnTo>
                  <a:lnTo>
                    <a:pt x="120" y="3241"/>
                  </a:lnTo>
                  <a:lnTo>
                    <a:pt x="150" y="1435"/>
                  </a:lnTo>
                  <a:lnTo>
                    <a:pt x="110" y="1275"/>
                  </a:lnTo>
                  <a:lnTo>
                    <a:pt x="0" y="1060"/>
                  </a:lnTo>
                  <a:lnTo>
                    <a:pt x="133" y="1016"/>
                  </a:lnTo>
                  <a:lnTo>
                    <a:pt x="260" y="1074"/>
                  </a:lnTo>
                  <a:lnTo>
                    <a:pt x="335" y="940"/>
                  </a:lnTo>
                  <a:lnTo>
                    <a:pt x="434" y="819"/>
                  </a:lnTo>
                  <a:lnTo>
                    <a:pt x="299" y="690"/>
                  </a:lnTo>
                  <a:lnTo>
                    <a:pt x="364" y="596"/>
                  </a:lnTo>
                  <a:lnTo>
                    <a:pt x="425" y="465"/>
                  </a:lnTo>
                  <a:lnTo>
                    <a:pt x="645" y="550"/>
                  </a:lnTo>
                  <a:lnTo>
                    <a:pt x="770" y="704"/>
                  </a:lnTo>
                  <a:lnTo>
                    <a:pt x="949" y="704"/>
                  </a:lnTo>
                  <a:lnTo>
                    <a:pt x="1109" y="759"/>
                  </a:lnTo>
                  <a:lnTo>
                    <a:pt x="1129" y="851"/>
                  </a:lnTo>
                  <a:lnTo>
                    <a:pt x="1240" y="852"/>
                  </a:lnTo>
                  <a:lnTo>
                    <a:pt x="1351" y="879"/>
                  </a:lnTo>
                  <a:lnTo>
                    <a:pt x="1415" y="827"/>
                  </a:lnTo>
                  <a:lnTo>
                    <a:pt x="1371" y="735"/>
                  </a:lnTo>
                  <a:lnTo>
                    <a:pt x="1267" y="644"/>
                  </a:lnTo>
                  <a:lnTo>
                    <a:pt x="1330" y="452"/>
                  </a:lnTo>
                  <a:lnTo>
                    <a:pt x="1427" y="360"/>
                  </a:lnTo>
                  <a:lnTo>
                    <a:pt x="1636" y="369"/>
                  </a:lnTo>
                  <a:lnTo>
                    <a:pt x="2089" y="0"/>
                  </a:lnTo>
                  <a:lnTo>
                    <a:pt x="2237" y="119"/>
                  </a:lnTo>
                  <a:lnTo>
                    <a:pt x="2189" y="239"/>
                  </a:lnTo>
                  <a:lnTo>
                    <a:pt x="2166" y="345"/>
                  </a:lnTo>
                  <a:lnTo>
                    <a:pt x="2249" y="4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3" name="Freeform 239">
              <a:extLst>
                <a:ext uri="{FF2B5EF4-FFF2-40B4-BE49-F238E27FC236}">
                  <a16:creationId xmlns:a16="http://schemas.microsoft.com/office/drawing/2014/main" id="{3117F2B1-1AF2-E149-B2BA-5AD115A24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21" y="889736"/>
              <a:ext cx="323684" cy="351960"/>
            </a:xfrm>
            <a:custGeom>
              <a:avLst/>
              <a:gdLst>
                <a:gd name="T0" fmla="*/ 1068147398 w 1436"/>
                <a:gd name="T1" fmla="*/ 188339204 h 1467"/>
                <a:gd name="T2" fmla="*/ 915561692 w 1436"/>
                <a:gd name="T3" fmla="*/ 1794589925 h 1467"/>
                <a:gd name="T4" fmla="*/ 610390062 w 1436"/>
                <a:gd name="T5" fmla="*/ 2147483647 h 1467"/>
                <a:gd name="T6" fmla="*/ 0 w 1436"/>
                <a:gd name="T7" fmla="*/ 2147483647 h 1467"/>
                <a:gd name="T8" fmla="*/ 864715318 w 1436"/>
                <a:gd name="T9" fmla="*/ 2147483647 h 1467"/>
                <a:gd name="T10" fmla="*/ 1831123384 w 1436"/>
                <a:gd name="T11" fmla="*/ 2147483647 h 1467"/>
                <a:gd name="T12" fmla="*/ 2147483647 w 1436"/>
                <a:gd name="T13" fmla="*/ 2147483647 h 1467"/>
                <a:gd name="T14" fmla="*/ 2147483647 w 1436"/>
                <a:gd name="T15" fmla="*/ 2147483647 h 1467"/>
                <a:gd name="T16" fmla="*/ 2147483647 w 1436"/>
                <a:gd name="T17" fmla="*/ 2147483647 h 1467"/>
                <a:gd name="T18" fmla="*/ 2147483647 w 1436"/>
                <a:gd name="T19" fmla="*/ 2147483647 h 1467"/>
                <a:gd name="T20" fmla="*/ 2147483647 w 1436"/>
                <a:gd name="T21" fmla="*/ 2147483647 h 1467"/>
                <a:gd name="T22" fmla="*/ 2147483647 w 1436"/>
                <a:gd name="T23" fmla="*/ 2147483647 h 1467"/>
                <a:gd name="T24" fmla="*/ 2147483647 w 1436"/>
                <a:gd name="T25" fmla="*/ 2147483647 h 1467"/>
                <a:gd name="T26" fmla="*/ 2147483647 w 1436"/>
                <a:gd name="T27" fmla="*/ 2147483647 h 1467"/>
                <a:gd name="T28" fmla="*/ 2147483647 w 1436"/>
                <a:gd name="T29" fmla="*/ 2147483647 h 1467"/>
                <a:gd name="T30" fmla="*/ 2147483647 w 1436"/>
                <a:gd name="T31" fmla="*/ 2147483647 h 1467"/>
                <a:gd name="T32" fmla="*/ 2147483647 w 1436"/>
                <a:gd name="T33" fmla="*/ 2147483647 h 1467"/>
                <a:gd name="T34" fmla="*/ 2147483647 w 1436"/>
                <a:gd name="T35" fmla="*/ 2147483647 h 1467"/>
                <a:gd name="T36" fmla="*/ 2147483647 w 1436"/>
                <a:gd name="T37" fmla="*/ 2147483647 h 1467"/>
                <a:gd name="T38" fmla="*/ 2147483647 w 1436"/>
                <a:gd name="T39" fmla="*/ 2147483647 h 1467"/>
                <a:gd name="T40" fmla="*/ 2147483647 w 1436"/>
                <a:gd name="T41" fmla="*/ 2147483647 h 1467"/>
                <a:gd name="T42" fmla="*/ 2147483647 w 1436"/>
                <a:gd name="T43" fmla="*/ 2147483647 h 1467"/>
                <a:gd name="T44" fmla="*/ 2147483647 w 1436"/>
                <a:gd name="T45" fmla="*/ 2147483647 h 1467"/>
                <a:gd name="T46" fmla="*/ 2147483647 w 1436"/>
                <a:gd name="T47" fmla="*/ 1849998482 h 1467"/>
                <a:gd name="T48" fmla="*/ 2147483647 w 1436"/>
                <a:gd name="T49" fmla="*/ 0 h 1467"/>
                <a:gd name="T50" fmla="*/ 1068147398 w 1436"/>
                <a:gd name="T51" fmla="*/ 188339204 h 14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36" h="1467">
                  <a:moveTo>
                    <a:pt x="105" y="17"/>
                  </a:moveTo>
                  <a:lnTo>
                    <a:pt x="90" y="162"/>
                  </a:lnTo>
                  <a:lnTo>
                    <a:pt x="60" y="357"/>
                  </a:lnTo>
                  <a:lnTo>
                    <a:pt x="0" y="512"/>
                  </a:lnTo>
                  <a:lnTo>
                    <a:pt x="85" y="632"/>
                  </a:lnTo>
                  <a:lnTo>
                    <a:pt x="180" y="687"/>
                  </a:lnTo>
                  <a:lnTo>
                    <a:pt x="220" y="777"/>
                  </a:lnTo>
                  <a:lnTo>
                    <a:pt x="325" y="1032"/>
                  </a:lnTo>
                  <a:lnTo>
                    <a:pt x="375" y="1287"/>
                  </a:lnTo>
                  <a:lnTo>
                    <a:pt x="930" y="1267"/>
                  </a:lnTo>
                  <a:lnTo>
                    <a:pt x="960" y="1447"/>
                  </a:lnTo>
                  <a:lnTo>
                    <a:pt x="1230" y="1467"/>
                  </a:lnTo>
                  <a:lnTo>
                    <a:pt x="1225" y="1392"/>
                  </a:lnTo>
                  <a:lnTo>
                    <a:pt x="1285" y="1317"/>
                  </a:lnTo>
                  <a:lnTo>
                    <a:pt x="1225" y="1222"/>
                  </a:lnTo>
                  <a:lnTo>
                    <a:pt x="1200" y="1122"/>
                  </a:lnTo>
                  <a:lnTo>
                    <a:pt x="1125" y="1072"/>
                  </a:lnTo>
                  <a:lnTo>
                    <a:pt x="1075" y="952"/>
                  </a:lnTo>
                  <a:lnTo>
                    <a:pt x="1120" y="862"/>
                  </a:lnTo>
                  <a:lnTo>
                    <a:pt x="1140" y="497"/>
                  </a:lnTo>
                  <a:lnTo>
                    <a:pt x="1110" y="407"/>
                  </a:lnTo>
                  <a:lnTo>
                    <a:pt x="1225" y="267"/>
                  </a:lnTo>
                  <a:lnTo>
                    <a:pt x="1345" y="282"/>
                  </a:lnTo>
                  <a:lnTo>
                    <a:pt x="1395" y="167"/>
                  </a:lnTo>
                  <a:lnTo>
                    <a:pt x="1436" y="0"/>
                  </a:lnTo>
                  <a:lnTo>
                    <a:pt x="105" y="1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4" name="Freeform 240">
              <a:extLst>
                <a:ext uri="{FF2B5EF4-FFF2-40B4-BE49-F238E27FC236}">
                  <a16:creationId xmlns:a16="http://schemas.microsoft.com/office/drawing/2014/main" id="{9E3DC607-5254-EE4D-977E-458904FF8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84" y="889736"/>
              <a:ext cx="1007386" cy="570654"/>
            </a:xfrm>
            <a:custGeom>
              <a:avLst/>
              <a:gdLst>
                <a:gd name="T0" fmla="*/ 2147483647 w 4476"/>
                <a:gd name="T1" fmla="*/ 2147483647 h 2375"/>
                <a:gd name="T2" fmla="*/ 2147483647 w 4476"/>
                <a:gd name="T3" fmla="*/ 2114186793 h 2375"/>
                <a:gd name="T4" fmla="*/ 2147483647 w 4476"/>
                <a:gd name="T5" fmla="*/ 278166751 h 2375"/>
                <a:gd name="T6" fmla="*/ 2147483647 w 4476"/>
                <a:gd name="T7" fmla="*/ 0 h 2375"/>
                <a:gd name="T8" fmla="*/ 2147483647 w 4476"/>
                <a:gd name="T9" fmla="*/ 1780346864 h 2375"/>
                <a:gd name="T10" fmla="*/ 2147483647 w 4476"/>
                <a:gd name="T11" fmla="*/ 2147483647 h 2375"/>
                <a:gd name="T12" fmla="*/ 1529124486 w 4476"/>
                <a:gd name="T13" fmla="*/ 2147483647 h 2375"/>
                <a:gd name="T14" fmla="*/ 344309236 w 4476"/>
                <a:gd name="T15" fmla="*/ 2147483647 h 2375"/>
                <a:gd name="T16" fmla="*/ 668351180 w 4476"/>
                <a:gd name="T17" fmla="*/ 2147483647 h 2375"/>
                <a:gd name="T18" fmla="*/ 465819096 w 4476"/>
                <a:gd name="T19" fmla="*/ 2147483647 h 2375"/>
                <a:gd name="T20" fmla="*/ 0 w 4476"/>
                <a:gd name="T21" fmla="*/ 2147483647 h 2375"/>
                <a:gd name="T22" fmla="*/ 516463854 w 4476"/>
                <a:gd name="T23" fmla="*/ 2147483647 h 2375"/>
                <a:gd name="T24" fmla="*/ 1275947645 w 4476"/>
                <a:gd name="T25" fmla="*/ 2147483647 h 2375"/>
                <a:gd name="T26" fmla="*/ 1518967366 w 4476"/>
                <a:gd name="T27" fmla="*/ 2147483647 h 2375"/>
                <a:gd name="T28" fmla="*/ 2116453443 w 4476"/>
                <a:gd name="T29" fmla="*/ 2147483647 h 2375"/>
                <a:gd name="T30" fmla="*/ 1529124486 w 4476"/>
                <a:gd name="T31" fmla="*/ 2147483647 h 2375"/>
                <a:gd name="T32" fmla="*/ 1559501951 w 4476"/>
                <a:gd name="T33" fmla="*/ 2147483647 h 2375"/>
                <a:gd name="T34" fmla="*/ 2147483647 w 4476"/>
                <a:gd name="T35" fmla="*/ 2147483647 h 2375"/>
                <a:gd name="T36" fmla="*/ 2147483647 w 4476"/>
                <a:gd name="T37" fmla="*/ 2147483647 h 2375"/>
                <a:gd name="T38" fmla="*/ 2147483647 w 4476"/>
                <a:gd name="T39" fmla="*/ 2147483647 h 2375"/>
                <a:gd name="T40" fmla="*/ 2147483647 w 4476"/>
                <a:gd name="T41" fmla="*/ 2147483647 h 2375"/>
                <a:gd name="T42" fmla="*/ 2147483647 w 4476"/>
                <a:gd name="T43" fmla="*/ 2147483647 h 2375"/>
                <a:gd name="T44" fmla="*/ 2147483647 w 4476"/>
                <a:gd name="T45" fmla="*/ 2147483647 h 2375"/>
                <a:gd name="T46" fmla="*/ 2147483647 w 4476"/>
                <a:gd name="T47" fmla="*/ 2147483647 h 2375"/>
                <a:gd name="T48" fmla="*/ 2147483647 w 4476"/>
                <a:gd name="T49" fmla="*/ 2147483647 h 2375"/>
                <a:gd name="T50" fmla="*/ 2147483647 w 4476"/>
                <a:gd name="T51" fmla="*/ 2147483647 h 2375"/>
                <a:gd name="T52" fmla="*/ 2147483647 w 4476"/>
                <a:gd name="T53" fmla="*/ 2147483647 h 2375"/>
                <a:gd name="T54" fmla="*/ 2147483647 w 4476"/>
                <a:gd name="T55" fmla="*/ 2147483647 h 2375"/>
                <a:gd name="T56" fmla="*/ 2147483647 w 4476"/>
                <a:gd name="T57" fmla="*/ 2147483647 h 2375"/>
                <a:gd name="T58" fmla="*/ 2147483647 w 4476"/>
                <a:gd name="T59" fmla="*/ 2147483647 h 2375"/>
                <a:gd name="T60" fmla="*/ 2147483647 w 4476"/>
                <a:gd name="T61" fmla="*/ 2147483647 h 2375"/>
                <a:gd name="T62" fmla="*/ 2147483647 w 4476"/>
                <a:gd name="T63" fmla="*/ 2147483647 h 2375"/>
                <a:gd name="T64" fmla="*/ 2147483647 w 4476"/>
                <a:gd name="T65" fmla="*/ 2147483647 h 2375"/>
                <a:gd name="T66" fmla="*/ 2147483647 w 4476"/>
                <a:gd name="T67" fmla="*/ 2147483647 h 2375"/>
                <a:gd name="T68" fmla="*/ 2147483647 w 4476"/>
                <a:gd name="T69" fmla="*/ 2147483647 h 2375"/>
                <a:gd name="T70" fmla="*/ 2147483647 w 4476"/>
                <a:gd name="T71" fmla="*/ 2147483647 h 2375"/>
                <a:gd name="T72" fmla="*/ 2147483647 w 4476"/>
                <a:gd name="T73" fmla="*/ 2147483647 h 2375"/>
                <a:gd name="T74" fmla="*/ 2147483647 w 4476"/>
                <a:gd name="T75" fmla="*/ 2147483647 h 2375"/>
                <a:gd name="T76" fmla="*/ 2147483647 w 4476"/>
                <a:gd name="T77" fmla="*/ 2147483647 h 2375"/>
                <a:gd name="T78" fmla="*/ 2147483647 w 4476"/>
                <a:gd name="T79" fmla="*/ 2147483647 h 2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476" h="2375">
                  <a:moveTo>
                    <a:pt x="4476" y="1947"/>
                  </a:moveTo>
                  <a:lnTo>
                    <a:pt x="4445" y="190"/>
                  </a:lnTo>
                  <a:lnTo>
                    <a:pt x="4460" y="25"/>
                  </a:lnTo>
                  <a:lnTo>
                    <a:pt x="359" y="0"/>
                  </a:lnTo>
                  <a:lnTo>
                    <a:pt x="319" y="160"/>
                  </a:lnTo>
                  <a:lnTo>
                    <a:pt x="271" y="280"/>
                  </a:lnTo>
                  <a:lnTo>
                    <a:pt x="151" y="266"/>
                  </a:lnTo>
                  <a:lnTo>
                    <a:pt x="34" y="405"/>
                  </a:lnTo>
                  <a:lnTo>
                    <a:pt x="66" y="494"/>
                  </a:lnTo>
                  <a:lnTo>
                    <a:pt x="46" y="855"/>
                  </a:lnTo>
                  <a:lnTo>
                    <a:pt x="0" y="952"/>
                  </a:lnTo>
                  <a:lnTo>
                    <a:pt x="51" y="1069"/>
                  </a:lnTo>
                  <a:lnTo>
                    <a:pt x="126" y="1120"/>
                  </a:lnTo>
                  <a:lnTo>
                    <a:pt x="150" y="1219"/>
                  </a:lnTo>
                  <a:lnTo>
                    <a:pt x="209" y="1310"/>
                  </a:lnTo>
                  <a:lnTo>
                    <a:pt x="151" y="1390"/>
                  </a:lnTo>
                  <a:lnTo>
                    <a:pt x="154" y="1465"/>
                  </a:lnTo>
                  <a:lnTo>
                    <a:pt x="435" y="1489"/>
                  </a:lnTo>
                  <a:lnTo>
                    <a:pt x="526" y="1837"/>
                  </a:lnTo>
                  <a:lnTo>
                    <a:pt x="604" y="1960"/>
                  </a:lnTo>
                  <a:lnTo>
                    <a:pt x="824" y="2045"/>
                  </a:lnTo>
                  <a:lnTo>
                    <a:pt x="949" y="2200"/>
                  </a:lnTo>
                  <a:lnTo>
                    <a:pt x="1129" y="2200"/>
                  </a:lnTo>
                  <a:lnTo>
                    <a:pt x="1289" y="2255"/>
                  </a:lnTo>
                  <a:lnTo>
                    <a:pt x="1309" y="2345"/>
                  </a:lnTo>
                  <a:lnTo>
                    <a:pt x="1409" y="2345"/>
                  </a:lnTo>
                  <a:lnTo>
                    <a:pt x="1529" y="2375"/>
                  </a:lnTo>
                  <a:lnTo>
                    <a:pt x="1594" y="2320"/>
                  </a:lnTo>
                  <a:lnTo>
                    <a:pt x="1549" y="2230"/>
                  </a:lnTo>
                  <a:lnTo>
                    <a:pt x="1444" y="2140"/>
                  </a:lnTo>
                  <a:lnTo>
                    <a:pt x="1504" y="1955"/>
                  </a:lnTo>
                  <a:lnTo>
                    <a:pt x="1604" y="1855"/>
                  </a:lnTo>
                  <a:lnTo>
                    <a:pt x="1814" y="1865"/>
                  </a:lnTo>
                  <a:lnTo>
                    <a:pt x="2029" y="1690"/>
                  </a:lnTo>
                  <a:lnTo>
                    <a:pt x="2265" y="1495"/>
                  </a:lnTo>
                  <a:lnTo>
                    <a:pt x="2415" y="1615"/>
                  </a:lnTo>
                  <a:lnTo>
                    <a:pt x="2370" y="1730"/>
                  </a:lnTo>
                  <a:lnTo>
                    <a:pt x="2345" y="1840"/>
                  </a:lnTo>
                  <a:lnTo>
                    <a:pt x="2430" y="1938"/>
                  </a:lnTo>
                  <a:lnTo>
                    <a:pt x="4476" y="19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5" name="Freeform 241">
              <a:extLst>
                <a:ext uri="{FF2B5EF4-FFF2-40B4-BE49-F238E27FC236}">
                  <a16:creationId xmlns:a16="http://schemas.microsoft.com/office/drawing/2014/main" id="{A60B0147-84C1-7044-BE98-5D030633D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913" y="896570"/>
              <a:ext cx="645717" cy="463015"/>
            </a:xfrm>
            <a:custGeom>
              <a:avLst/>
              <a:gdLst>
                <a:gd name="T0" fmla="*/ 305101505 w 2865"/>
                <a:gd name="T1" fmla="*/ 2147483647 h 1930"/>
                <a:gd name="T2" fmla="*/ 2147483647 w 2865"/>
                <a:gd name="T3" fmla="*/ 2147483647 h 1930"/>
                <a:gd name="T4" fmla="*/ 2147483647 w 2865"/>
                <a:gd name="T5" fmla="*/ 166156345 h 1930"/>
                <a:gd name="T6" fmla="*/ 142365118 w 2865"/>
                <a:gd name="T7" fmla="*/ 0 h 1930"/>
                <a:gd name="T8" fmla="*/ 0 w 2865"/>
                <a:gd name="T9" fmla="*/ 1716765667 h 1930"/>
                <a:gd name="T10" fmla="*/ 305101505 w 2865"/>
                <a:gd name="T11" fmla="*/ 2147483647 h 19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65" h="1930">
                  <a:moveTo>
                    <a:pt x="30" y="1920"/>
                  </a:moveTo>
                  <a:lnTo>
                    <a:pt x="2865" y="1930"/>
                  </a:lnTo>
                  <a:lnTo>
                    <a:pt x="2865" y="15"/>
                  </a:lnTo>
                  <a:lnTo>
                    <a:pt x="14" y="0"/>
                  </a:lnTo>
                  <a:lnTo>
                    <a:pt x="0" y="155"/>
                  </a:lnTo>
                  <a:lnTo>
                    <a:pt x="30" y="19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6" name="Freeform 242">
              <a:extLst>
                <a:ext uri="{FF2B5EF4-FFF2-40B4-BE49-F238E27FC236}">
                  <a16:creationId xmlns:a16="http://schemas.microsoft.com/office/drawing/2014/main" id="{EF7011D8-088D-2348-B282-95136B2FE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37" y="1356168"/>
              <a:ext cx="772880" cy="514272"/>
            </a:xfrm>
            <a:custGeom>
              <a:avLst/>
              <a:gdLst>
                <a:gd name="T0" fmla="*/ 2147483647 w 3436"/>
                <a:gd name="T1" fmla="*/ 77294416 h 2146"/>
                <a:gd name="T2" fmla="*/ 2147483647 w 3436"/>
                <a:gd name="T3" fmla="*/ 2147483647 h 2146"/>
                <a:gd name="T4" fmla="*/ 2147483647 w 3436"/>
                <a:gd name="T5" fmla="*/ 2147483647 h 2146"/>
                <a:gd name="T6" fmla="*/ 2147483647 w 3436"/>
                <a:gd name="T7" fmla="*/ 2147483647 h 2146"/>
                <a:gd name="T8" fmla="*/ 2147483647 w 3436"/>
                <a:gd name="T9" fmla="*/ 2147483647 h 2146"/>
                <a:gd name="T10" fmla="*/ 2147483647 w 3436"/>
                <a:gd name="T11" fmla="*/ 2147483647 h 2146"/>
                <a:gd name="T12" fmla="*/ 2147483647 w 3436"/>
                <a:gd name="T13" fmla="*/ 2147483647 h 2146"/>
                <a:gd name="T14" fmla="*/ 2147483647 w 3436"/>
                <a:gd name="T15" fmla="*/ 2147483647 h 2146"/>
                <a:gd name="T16" fmla="*/ 2147483647 w 3436"/>
                <a:gd name="T17" fmla="*/ 2147483647 h 2146"/>
                <a:gd name="T18" fmla="*/ 2147483647 w 3436"/>
                <a:gd name="T19" fmla="*/ 2147483647 h 2146"/>
                <a:gd name="T20" fmla="*/ 2147483647 w 3436"/>
                <a:gd name="T21" fmla="*/ 2147483647 h 2146"/>
                <a:gd name="T22" fmla="*/ 2147483647 w 3436"/>
                <a:gd name="T23" fmla="*/ 2147483647 h 2146"/>
                <a:gd name="T24" fmla="*/ 1465858297 w 3436"/>
                <a:gd name="T25" fmla="*/ 2147483647 h 2146"/>
                <a:gd name="T26" fmla="*/ 0 w 3436"/>
                <a:gd name="T27" fmla="*/ 2147483647 h 2146"/>
                <a:gd name="T28" fmla="*/ 111179570 w 3436"/>
                <a:gd name="T29" fmla="*/ 2147483647 h 2146"/>
                <a:gd name="T30" fmla="*/ 1486055682 w 3436"/>
                <a:gd name="T31" fmla="*/ 2147483647 h 2146"/>
                <a:gd name="T32" fmla="*/ 2147483647 w 3436"/>
                <a:gd name="T33" fmla="*/ 2147483647 h 2146"/>
                <a:gd name="T34" fmla="*/ 2147483647 w 3436"/>
                <a:gd name="T35" fmla="*/ 2147483647 h 2146"/>
                <a:gd name="T36" fmla="*/ 2147483647 w 3436"/>
                <a:gd name="T37" fmla="*/ 2147483647 h 2146"/>
                <a:gd name="T38" fmla="*/ 2147483647 w 3436"/>
                <a:gd name="T39" fmla="*/ 2147483647 h 2146"/>
                <a:gd name="T40" fmla="*/ 2147483647 w 3436"/>
                <a:gd name="T41" fmla="*/ 2147483647 h 2146"/>
                <a:gd name="T42" fmla="*/ 2147483647 w 3436"/>
                <a:gd name="T43" fmla="*/ 2147483647 h 2146"/>
                <a:gd name="T44" fmla="*/ 2147483647 w 3436"/>
                <a:gd name="T45" fmla="*/ 2147483647 h 2146"/>
                <a:gd name="T46" fmla="*/ 2147483647 w 3436"/>
                <a:gd name="T47" fmla="*/ 2147483647 h 2146"/>
                <a:gd name="T48" fmla="*/ 2147483647 w 3436"/>
                <a:gd name="T49" fmla="*/ 2147483647 h 2146"/>
                <a:gd name="T50" fmla="*/ 2147483647 w 3436"/>
                <a:gd name="T51" fmla="*/ 2147483647 h 2146"/>
                <a:gd name="T52" fmla="*/ 2147483647 w 3436"/>
                <a:gd name="T53" fmla="*/ 2147483647 h 2146"/>
                <a:gd name="T54" fmla="*/ 2147483647 w 3436"/>
                <a:gd name="T55" fmla="*/ 2147483647 h 2146"/>
                <a:gd name="T56" fmla="*/ 2147483647 w 3436"/>
                <a:gd name="T57" fmla="*/ 2147483647 h 2146"/>
                <a:gd name="T58" fmla="*/ 2147483647 w 3436"/>
                <a:gd name="T59" fmla="*/ 1843612786 h 2146"/>
                <a:gd name="T60" fmla="*/ 2147483647 w 3436"/>
                <a:gd name="T61" fmla="*/ 872102891 h 2146"/>
                <a:gd name="T62" fmla="*/ 2147483647 w 3436"/>
                <a:gd name="T63" fmla="*/ 0 h 2146"/>
                <a:gd name="T64" fmla="*/ 2147483647 w 3436"/>
                <a:gd name="T65" fmla="*/ 77294416 h 2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36" h="2146">
                  <a:moveTo>
                    <a:pt x="3416" y="7"/>
                  </a:moveTo>
                  <a:lnTo>
                    <a:pt x="3436" y="1730"/>
                  </a:lnTo>
                  <a:lnTo>
                    <a:pt x="3089" y="1768"/>
                  </a:lnTo>
                  <a:lnTo>
                    <a:pt x="2741" y="1771"/>
                  </a:lnTo>
                  <a:lnTo>
                    <a:pt x="2442" y="1759"/>
                  </a:lnTo>
                  <a:lnTo>
                    <a:pt x="2072" y="1799"/>
                  </a:lnTo>
                  <a:lnTo>
                    <a:pt x="1410" y="1910"/>
                  </a:lnTo>
                  <a:lnTo>
                    <a:pt x="1075" y="1875"/>
                  </a:lnTo>
                  <a:lnTo>
                    <a:pt x="810" y="2025"/>
                  </a:lnTo>
                  <a:lnTo>
                    <a:pt x="625" y="1940"/>
                  </a:lnTo>
                  <a:lnTo>
                    <a:pt x="360" y="1985"/>
                  </a:lnTo>
                  <a:lnTo>
                    <a:pt x="285" y="2060"/>
                  </a:lnTo>
                  <a:lnTo>
                    <a:pt x="145" y="2045"/>
                  </a:lnTo>
                  <a:lnTo>
                    <a:pt x="0" y="2146"/>
                  </a:lnTo>
                  <a:lnTo>
                    <a:pt x="11" y="2008"/>
                  </a:lnTo>
                  <a:lnTo>
                    <a:pt x="147" y="1849"/>
                  </a:lnTo>
                  <a:lnTo>
                    <a:pt x="265" y="1790"/>
                  </a:lnTo>
                  <a:lnTo>
                    <a:pt x="471" y="1594"/>
                  </a:lnTo>
                  <a:lnTo>
                    <a:pt x="702" y="1432"/>
                  </a:lnTo>
                  <a:lnTo>
                    <a:pt x="662" y="1292"/>
                  </a:lnTo>
                  <a:lnTo>
                    <a:pt x="602" y="1175"/>
                  </a:lnTo>
                  <a:lnTo>
                    <a:pt x="678" y="1138"/>
                  </a:lnTo>
                  <a:lnTo>
                    <a:pt x="722" y="1021"/>
                  </a:lnTo>
                  <a:lnTo>
                    <a:pt x="795" y="945"/>
                  </a:lnTo>
                  <a:lnTo>
                    <a:pt x="780" y="811"/>
                  </a:lnTo>
                  <a:lnTo>
                    <a:pt x="881" y="703"/>
                  </a:lnTo>
                  <a:lnTo>
                    <a:pt x="903" y="499"/>
                  </a:lnTo>
                  <a:lnTo>
                    <a:pt x="1038" y="436"/>
                  </a:lnTo>
                  <a:lnTo>
                    <a:pt x="1046" y="257"/>
                  </a:lnTo>
                  <a:lnTo>
                    <a:pt x="1187" y="167"/>
                  </a:lnTo>
                  <a:lnTo>
                    <a:pt x="1200" y="79"/>
                  </a:lnTo>
                  <a:lnTo>
                    <a:pt x="1150" y="0"/>
                  </a:lnTo>
                  <a:lnTo>
                    <a:pt x="3416" y="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7" name="Freeform 243">
              <a:extLst>
                <a:ext uri="{FF2B5EF4-FFF2-40B4-BE49-F238E27FC236}">
                  <a16:creationId xmlns:a16="http://schemas.microsoft.com/office/drawing/2014/main" id="{06E9BA4F-5BB4-B34E-BD2A-27262AF05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007" y="1357877"/>
              <a:ext cx="587917" cy="838895"/>
            </a:xfrm>
            <a:custGeom>
              <a:avLst/>
              <a:gdLst>
                <a:gd name="T0" fmla="*/ 2147483647 w 2614"/>
                <a:gd name="T1" fmla="*/ 2147483647 h 3496"/>
                <a:gd name="T2" fmla="*/ 2147483647 w 2614"/>
                <a:gd name="T3" fmla="*/ 2147483647 h 3496"/>
                <a:gd name="T4" fmla="*/ 2147483647 w 2614"/>
                <a:gd name="T5" fmla="*/ 2147483647 h 3496"/>
                <a:gd name="T6" fmla="*/ 2147483647 w 2614"/>
                <a:gd name="T7" fmla="*/ 2147483647 h 3496"/>
                <a:gd name="T8" fmla="*/ 2147483647 w 2614"/>
                <a:gd name="T9" fmla="*/ 2147483647 h 3496"/>
                <a:gd name="T10" fmla="*/ 2147483647 w 2614"/>
                <a:gd name="T11" fmla="*/ 2147483647 h 3496"/>
                <a:gd name="T12" fmla="*/ 2147483647 w 2614"/>
                <a:gd name="T13" fmla="*/ 2147483647 h 3496"/>
                <a:gd name="T14" fmla="*/ 2147483647 w 2614"/>
                <a:gd name="T15" fmla="*/ 2147483647 h 3496"/>
                <a:gd name="T16" fmla="*/ 2147483647 w 2614"/>
                <a:gd name="T17" fmla="*/ 2147483647 h 3496"/>
                <a:gd name="T18" fmla="*/ 2147483647 w 2614"/>
                <a:gd name="T19" fmla="*/ 2147483647 h 3496"/>
                <a:gd name="T20" fmla="*/ 2147483647 w 2614"/>
                <a:gd name="T21" fmla="*/ 2147483647 h 3496"/>
                <a:gd name="T22" fmla="*/ 2147483647 w 2614"/>
                <a:gd name="T23" fmla="*/ 2147483647 h 3496"/>
                <a:gd name="T24" fmla="*/ 2147483647 w 2614"/>
                <a:gd name="T25" fmla="*/ 2147483647 h 3496"/>
                <a:gd name="T26" fmla="*/ 2147483647 w 2614"/>
                <a:gd name="T27" fmla="*/ 2147483647 h 3496"/>
                <a:gd name="T28" fmla="*/ 2147483647 w 2614"/>
                <a:gd name="T29" fmla="*/ 2147483647 h 3496"/>
                <a:gd name="T30" fmla="*/ 2147483647 w 2614"/>
                <a:gd name="T31" fmla="*/ 2147483647 h 3496"/>
                <a:gd name="T32" fmla="*/ 2147483647 w 2614"/>
                <a:gd name="T33" fmla="*/ 2147483647 h 3496"/>
                <a:gd name="T34" fmla="*/ 2147483647 w 2614"/>
                <a:gd name="T35" fmla="*/ 2147483647 h 3496"/>
                <a:gd name="T36" fmla="*/ 202116579 w 2614"/>
                <a:gd name="T37" fmla="*/ 2147483647 h 3496"/>
                <a:gd name="T38" fmla="*/ 0 w 2614"/>
                <a:gd name="T39" fmla="*/ 0 h 3496"/>
                <a:gd name="T40" fmla="*/ 2147483647 w 2614"/>
                <a:gd name="T41" fmla="*/ 121939651 h 3496"/>
                <a:gd name="T42" fmla="*/ 2147483647 w 2614"/>
                <a:gd name="T43" fmla="*/ 2147483647 h 3496"/>
                <a:gd name="T44" fmla="*/ 2147483647 w 2614"/>
                <a:gd name="T45" fmla="*/ 2147483647 h 34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14" h="3496">
                  <a:moveTo>
                    <a:pt x="2495" y="3496"/>
                  </a:moveTo>
                  <a:lnTo>
                    <a:pt x="2355" y="3434"/>
                  </a:lnTo>
                  <a:lnTo>
                    <a:pt x="2385" y="3316"/>
                  </a:lnTo>
                  <a:lnTo>
                    <a:pt x="2400" y="2941"/>
                  </a:lnTo>
                  <a:lnTo>
                    <a:pt x="2240" y="2801"/>
                  </a:lnTo>
                  <a:lnTo>
                    <a:pt x="2195" y="2611"/>
                  </a:lnTo>
                  <a:lnTo>
                    <a:pt x="2100" y="2546"/>
                  </a:lnTo>
                  <a:lnTo>
                    <a:pt x="1830" y="2471"/>
                  </a:lnTo>
                  <a:lnTo>
                    <a:pt x="1560" y="2191"/>
                  </a:lnTo>
                  <a:lnTo>
                    <a:pt x="1385" y="2111"/>
                  </a:lnTo>
                  <a:lnTo>
                    <a:pt x="1190" y="2051"/>
                  </a:lnTo>
                  <a:lnTo>
                    <a:pt x="1080" y="2066"/>
                  </a:lnTo>
                  <a:lnTo>
                    <a:pt x="920" y="2221"/>
                  </a:lnTo>
                  <a:lnTo>
                    <a:pt x="810" y="2356"/>
                  </a:lnTo>
                  <a:lnTo>
                    <a:pt x="755" y="2261"/>
                  </a:lnTo>
                  <a:lnTo>
                    <a:pt x="650" y="2276"/>
                  </a:lnTo>
                  <a:lnTo>
                    <a:pt x="545" y="2186"/>
                  </a:lnTo>
                  <a:lnTo>
                    <a:pt x="510" y="1756"/>
                  </a:lnTo>
                  <a:lnTo>
                    <a:pt x="20" y="1725"/>
                  </a:lnTo>
                  <a:lnTo>
                    <a:pt x="0" y="0"/>
                  </a:lnTo>
                  <a:lnTo>
                    <a:pt x="2614" y="11"/>
                  </a:lnTo>
                  <a:lnTo>
                    <a:pt x="2600" y="3436"/>
                  </a:lnTo>
                  <a:lnTo>
                    <a:pt x="2495" y="349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8" name="Freeform 244">
              <a:extLst>
                <a:ext uri="{FF2B5EF4-FFF2-40B4-BE49-F238E27FC236}">
                  <a16:creationId xmlns:a16="http://schemas.microsoft.com/office/drawing/2014/main" id="{9055290F-B64E-674C-95BB-D345F7785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37" y="1778179"/>
              <a:ext cx="759668" cy="363919"/>
            </a:xfrm>
            <a:custGeom>
              <a:avLst/>
              <a:gdLst>
                <a:gd name="T0" fmla="*/ 2147483647 w 3376"/>
                <a:gd name="T1" fmla="*/ 2147483647 h 1518"/>
                <a:gd name="T2" fmla="*/ 2147483647 w 3376"/>
                <a:gd name="T3" fmla="*/ 2147483647 h 1518"/>
                <a:gd name="T4" fmla="*/ 2064585253 w 3376"/>
                <a:gd name="T5" fmla="*/ 2147483647 h 1518"/>
                <a:gd name="T6" fmla="*/ 2147483647 w 3376"/>
                <a:gd name="T7" fmla="*/ 2147483647 h 1518"/>
                <a:gd name="T8" fmla="*/ 2147483647 w 3376"/>
                <a:gd name="T9" fmla="*/ 2147483647 h 1518"/>
                <a:gd name="T10" fmla="*/ 1214486649 w 3376"/>
                <a:gd name="T11" fmla="*/ 2147483647 h 1518"/>
                <a:gd name="T12" fmla="*/ 1659771944 w 3376"/>
                <a:gd name="T13" fmla="*/ 2147483647 h 1518"/>
                <a:gd name="T14" fmla="*/ 0 w 3376"/>
                <a:gd name="T15" fmla="*/ 2147483647 h 1518"/>
                <a:gd name="T16" fmla="*/ 1426999565 w 3376"/>
                <a:gd name="T17" fmla="*/ 2147483647 h 1518"/>
                <a:gd name="T18" fmla="*/ 2147483647 w 3376"/>
                <a:gd name="T19" fmla="*/ 2147483647 h 1518"/>
                <a:gd name="T20" fmla="*/ 2147483647 w 3376"/>
                <a:gd name="T21" fmla="*/ 2147483647 h 1518"/>
                <a:gd name="T22" fmla="*/ 2147483647 w 3376"/>
                <a:gd name="T23" fmla="*/ 1978430231 h 1518"/>
                <a:gd name="T24" fmla="*/ 2147483647 w 3376"/>
                <a:gd name="T25" fmla="*/ 2147483647 h 1518"/>
                <a:gd name="T26" fmla="*/ 2147483647 w 3376"/>
                <a:gd name="T27" fmla="*/ 1282087199 h 1518"/>
                <a:gd name="T28" fmla="*/ 2147483647 w 3376"/>
                <a:gd name="T29" fmla="*/ 1646831215 h 1518"/>
                <a:gd name="T30" fmla="*/ 2147483647 w 3376"/>
                <a:gd name="T31" fmla="*/ 442098980 h 1518"/>
                <a:gd name="T32" fmla="*/ 2147483647 w 3376"/>
                <a:gd name="T33" fmla="*/ 0 h 1518"/>
                <a:gd name="T34" fmla="*/ 2147483647 w 3376"/>
                <a:gd name="T35" fmla="*/ 110549638 h 1518"/>
                <a:gd name="T36" fmla="*/ 2147483647 w 3376"/>
                <a:gd name="T37" fmla="*/ 110549638 h 1518"/>
                <a:gd name="T38" fmla="*/ 2147483647 w 3376"/>
                <a:gd name="T39" fmla="*/ 1989445523 h 1518"/>
                <a:gd name="T40" fmla="*/ 2147483647 w 3376"/>
                <a:gd name="T41" fmla="*/ 2147483647 h 1518"/>
                <a:gd name="T42" fmla="*/ 2147483647 w 3376"/>
                <a:gd name="T43" fmla="*/ 2147483647 h 1518"/>
                <a:gd name="T44" fmla="*/ 2147483647 w 3376"/>
                <a:gd name="T45" fmla="*/ 2147483647 h 1518"/>
                <a:gd name="T46" fmla="*/ 2147483647 w 3376"/>
                <a:gd name="T47" fmla="*/ 2147483647 h 1518"/>
                <a:gd name="T48" fmla="*/ 2147483647 w 3376"/>
                <a:gd name="T49" fmla="*/ 2147483647 h 1518"/>
                <a:gd name="T50" fmla="*/ 2147483647 w 3376"/>
                <a:gd name="T51" fmla="*/ 2147483647 h 1518"/>
                <a:gd name="T52" fmla="*/ 2147483647 w 3376"/>
                <a:gd name="T53" fmla="*/ 2147483647 h 1518"/>
                <a:gd name="T54" fmla="*/ 2147483647 w 3376"/>
                <a:gd name="T55" fmla="*/ 2147483647 h 1518"/>
                <a:gd name="T56" fmla="*/ 2147483647 w 3376"/>
                <a:gd name="T57" fmla="*/ 2147483647 h 1518"/>
                <a:gd name="T58" fmla="*/ 2147483647 w 3376"/>
                <a:gd name="T59" fmla="*/ 2147483647 h 1518"/>
                <a:gd name="T60" fmla="*/ 2147483647 w 3376"/>
                <a:gd name="T61" fmla="*/ 2147483647 h 1518"/>
                <a:gd name="T62" fmla="*/ 2147483647 w 3376"/>
                <a:gd name="T63" fmla="*/ 2147483647 h 1518"/>
                <a:gd name="T64" fmla="*/ 2147483647 w 3376"/>
                <a:gd name="T65" fmla="*/ 2147483647 h 1518"/>
                <a:gd name="T66" fmla="*/ 2147483647 w 3376"/>
                <a:gd name="T67" fmla="*/ 2147483647 h 1518"/>
                <a:gd name="T68" fmla="*/ 2147483647 w 3376"/>
                <a:gd name="T69" fmla="*/ 2147483647 h 1518"/>
                <a:gd name="T70" fmla="*/ 2147483647 w 3376"/>
                <a:gd name="T71" fmla="*/ 2147483647 h 1518"/>
                <a:gd name="T72" fmla="*/ 2147483647 w 3376"/>
                <a:gd name="T73" fmla="*/ 2147483647 h 15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76" h="1518">
                  <a:moveTo>
                    <a:pt x="1992" y="1500"/>
                  </a:moveTo>
                  <a:lnTo>
                    <a:pt x="249" y="1518"/>
                  </a:lnTo>
                  <a:lnTo>
                    <a:pt x="204" y="1386"/>
                  </a:lnTo>
                  <a:lnTo>
                    <a:pt x="265" y="1186"/>
                  </a:lnTo>
                  <a:lnTo>
                    <a:pt x="255" y="1080"/>
                  </a:lnTo>
                  <a:lnTo>
                    <a:pt x="120" y="660"/>
                  </a:lnTo>
                  <a:lnTo>
                    <a:pt x="164" y="482"/>
                  </a:lnTo>
                  <a:lnTo>
                    <a:pt x="0" y="385"/>
                  </a:lnTo>
                  <a:lnTo>
                    <a:pt x="141" y="285"/>
                  </a:lnTo>
                  <a:lnTo>
                    <a:pt x="287" y="300"/>
                  </a:lnTo>
                  <a:lnTo>
                    <a:pt x="365" y="222"/>
                  </a:lnTo>
                  <a:lnTo>
                    <a:pt x="627" y="179"/>
                  </a:lnTo>
                  <a:lnTo>
                    <a:pt x="813" y="266"/>
                  </a:lnTo>
                  <a:lnTo>
                    <a:pt x="1076" y="116"/>
                  </a:lnTo>
                  <a:lnTo>
                    <a:pt x="1407" y="149"/>
                  </a:lnTo>
                  <a:lnTo>
                    <a:pt x="2071" y="40"/>
                  </a:lnTo>
                  <a:lnTo>
                    <a:pt x="2446" y="0"/>
                  </a:lnTo>
                  <a:lnTo>
                    <a:pt x="2776" y="10"/>
                  </a:lnTo>
                  <a:lnTo>
                    <a:pt x="3086" y="10"/>
                  </a:lnTo>
                  <a:lnTo>
                    <a:pt x="3146" y="180"/>
                  </a:lnTo>
                  <a:lnTo>
                    <a:pt x="3296" y="225"/>
                  </a:lnTo>
                  <a:lnTo>
                    <a:pt x="3376" y="285"/>
                  </a:lnTo>
                  <a:lnTo>
                    <a:pt x="3346" y="420"/>
                  </a:lnTo>
                  <a:lnTo>
                    <a:pt x="3376" y="480"/>
                  </a:lnTo>
                  <a:lnTo>
                    <a:pt x="3309" y="551"/>
                  </a:lnTo>
                  <a:lnTo>
                    <a:pt x="3191" y="612"/>
                  </a:lnTo>
                  <a:lnTo>
                    <a:pt x="3204" y="699"/>
                  </a:lnTo>
                  <a:lnTo>
                    <a:pt x="3056" y="804"/>
                  </a:lnTo>
                  <a:lnTo>
                    <a:pt x="2892" y="806"/>
                  </a:lnTo>
                  <a:lnTo>
                    <a:pt x="2861" y="947"/>
                  </a:lnTo>
                  <a:lnTo>
                    <a:pt x="2787" y="1049"/>
                  </a:lnTo>
                  <a:lnTo>
                    <a:pt x="2664" y="1089"/>
                  </a:lnTo>
                  <a:lnTo>
                    <a:pt x="2606" y="1171"/>
                  </a:lnTo>
                  <a:lnTo>
                    <a:pt x="2551" y="1306"/>
                  </a:lnTo>
                  <a:lnTo>
                    <a:pt x="2026" y="1316"/>
                  </a:lnTo>
                  <a:lnTo>
                    <a:pt x="1966" y="1411"/>
                  </a:lnTo>
                  <a:lnTo>
                    <a:pt x="1992" y="15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9" name="Freeform 245">
              <a:extLst>
                <a:ext uri="{FF2B5EF4-FFF2-40B4-BE49-F238E27FC236}">
                  <a16:creationId xmlns:a16="http://schemas.microsoft.com/office/drawing/2014/main" id="{3288ACD8-059E-2C40-B944-EAB2EA43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163" y="1771316"/>
              <a:ext cx="612688" cy="481809"/>
            </a:xfrm>
            <a:custGeom>
              <a:avLst/>
              <a:gdLst>
                <a:gd name="T0" fmla="*/ 2147483647 w 2729"/>
                <a:gd name="T1" fmla="*/ 2147483647 h 2010"/>
                <a:gd name="T2" fmla="*/ 1346947677 w 2729"/>
                <a:gd name="T3" fmla="*/ 2147483647 h 2010"/>
                <a:gd name="T4" fmla="*/ 1397203897 w 2729"/>
                <a:gd name="T5" fmla="*/ 2147483647 h 2010"/>
                <a:gd name="T6" fmla="*/ 1799299413 w 2729"/>
                <a:gd name="T7" fmla="*/ 2147483647 h 2010"/>
                <a:gd name="T8" fmla="*/ 2147483647 w 2729"/>
                <a:gd name="T9" fmla="*/ 2147483647 h 2010"/>
                <a:gd name="T10" fmla="*/ 1196179448 w 2729"/>
                <a:gd name="T11" fmla="*/ 2147483647 h 2010"/>
                <a:gd name="T12" fmla="*/ 1045411003 w 2729"/>
                <a:gd name="T13" fmla="*/ 2147483647 h 2010"/>
                <a:gd name="T14" fmla="*/ 2147483647 w 2729"/>
                <a:gd name="T15" fmla="*/ 2147483647 h 2010"/>
                <a:gd name="T16" fmla="*/ 2147483647 w 2729"/>
                <a:gd name="T17" fmla="*/ 2147483647 h 2010"/>
                <a:gd name="T18" fmla="*/ 2147483647 w 2729"/>
                <a:gd name="T19" fmla="*/ 2147483647 h 2010"/>
                <a:gd name="T20" fmla="*/ 2147483647 w 2729"/>
                <a:gd name="T21" fmla="*/ 2147483647 h 2010"/>
                <a:gd name="T22" fmla="*/ 2131017745 w 2729"/>
                <a:gd name="T23" fmla="*/ 2147483647 h 2010"/>
                <a:gd name="T24" fmla="*/ 593059484 w 2729"/>
                <a:gd name="T25" fmla="*/ 2147483647 h 2010"/>
                <a:gd name="T26" fmla="*/ 0 w 2729"/>
                <a:gd name="T27" fmla="*/ 453001219 h 2010"/>
                <a:gd name="T28" fmla="*/ 2147483647 w 2729"/>
                <a:gd name="T29" fmla="*/ 0 h 2010"/>
                <a:gd name="T30" fmla="*/ 2147483647 w 2729"/>
                <a:gd name="T31" fmla="*/ 331466811 h 2010"/>
                <a:gd name="T32" fmla="*/ 2147483647 w 2729"/>
                <a:gd name="T33" fmla="*/ 2147483647 h 2010"/>
                <a:gd name="T34" fmla="*/ 2147483647 w 2729"/>
                <a:gd name="T35" fmla="*/ 2147483647 h 2010"/>
                <a:gd name="T36" fmla="*/ 2147483647 w 2729"/>
                <a:gd name="T37" fmla="*/ 2147483647 h 2010"/>
                <a:gd name="T38" fmla="*/ 2147483647 w 2729"/>
                <a:gd name="T39" fmla="*/ 2147483647 h 2010"/>
                <a:gd name="T40" fmla="*/ 2147483647 w 2729"/>
                <a:gd name="T41" fmla="*/ 2147483647 h 2010"/>
                <a:gd name="T42" fmla="*/ 2147483647 w 2729"/>
                <a:gd name="T43" fmla="*/ 2147483647 h 2010"/>
                <a:gd name="T44" fmla="*/ 2147483647 w 2729"/>
                <a:gd name="T45" fmla="*/ 2147483647 h 2010"/>
                <a:gd name="T46" fmla="*/ 2147483647 w 2729"/>
                <a:gd name="T47" fmla="*/ 2147483647 h 2010"/>
                <a:gd name="T48" fmla="*/ 2147483647 w 2729"/>
                <a:gd name="T49" fmla="*/ 2147483647 h 2010"/>
                <a:gd name="T50" fmla="*/ 2147483647 w 2729"/>
                <a:gd name="T51" fmla="*/ 2147483647 h 2010"/>
                <a:gd name="T52" fmla="*/ 2147483647 w 2729"/>
                <a:gd name="T53" fmla="*/ 2147483647 h 2010"/>
                <a:gd name="T54" fmla="*/ 2147483647 w 2729"/>
                <a:gd name="T55" fmla="*/ 2147483647 h 2010"/>
                <a:gd name="T56" fmla="*/ 2147483647 w 2729"/>
                <a:gd name="T57" fmla="*/ 2147483647 h 2010"/>
                <a:gd name="T58" fmla="*/ 2147483647 w 2729"/>
                <a:gd name="T59" fmla="*/ 2147483647 h 2010"/>
                <a:gd name="T60" fmla="*/ 2147483647 w 2729"/>
                <a:gd name="T61" fmla="*/ 2147483647 h 2010"/>
                <a:gd name="T62" fmla="*/ 2147483647 w 2729"/>
                <a:gd name="T63" fmla="*/ 2147483647 h 2010"/>
                <a:gd name="T64" fmla="*/ 2147483647 w 2729"/>
                <a:gd name="T65" fmla="*/ 2147483647 h 2010"/>
                <a:gd name="T66" fmla="*/ 2147483647 w 2729"/>
                <a:gd name="T67" fmla="*/ 2147483647 h 2010"/>
                <a:gd name="T68" fmla="*/ 2147483647 w 2729"/>
                <a:gd name="T69" fmla="*/ 2147483647 h 2010"/>
                <a:gd name="T70" fmla="*/ 2147483647 w 2729"/>
                <a:gd name="T71" fmla="*/ 2147483647 h 2010"/>
                <a:gd name="T72" fmla="*/ 2147483647 w 2729"/>
                <a:gd name="T73" fmla="*/ 2147483647 h 2010"/>
                <a:gd name="T74" fmla="*/ 2147483647 w 2729"/>
                <a:gd name="T75" fmla="*/ 2147483647 h 2010"/>
                <a:gd name="T76" fmla="*/ 2147483647 w 2729"/>
                <a:gd name="T77" fmla="*/ 2147483647 h 2010"/>
                <a:gd name="T78" fmla="*/ 2147483647 w 2729"/>
                <a:gd name="T79" fmla="*/ 2147483647 h 20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29" h="2010">
                  <a:moveTo>
                    <a:pt x="828" y="2010"/>
                  </a:moveTo>
                  <a:lnTo>
                    <a:pt x="134" y="1321"/>
                  </a:lnTo>
                  <a:lnTo>
                    <a:pt x="139" y="1096"/>
                  </a:lnTo>
                  <a:lnTo>
                    <a:pt x="179" y="960"/>
                  </a:lnTo>
                  <a:lnTo>
                    <a:pt x="244" y="855"/>
                  </a:lnTo>
                  <a:lnTo>
                    <a:pt x="119" y="730"/>
                  </a:lnTo>
                  <a:lnTo>
                    <a:pt x="104" y="645"/>
                  </a:lnTo>
                  <a:lnTo>
                    <a:pt x="224" y="580"/>
                  </a:lnTo>
                  <a:lnTo>
                    <a:pt x="291" y="510"/>
                  </a:lnTo>
                  <a:lnTo>
                    <a:pt x="260" y="453"/>
                  </a:lnTo>
                  <a:lnTo>
                    <a:pt x="290" y="314"/>
                  </a:lnTo>
                  <a:lnTo>
                    <a:pt x="212" y="255"/>
                  </a:lnTo>
                  <a:lnTo>
                    <a:pt x="59" y="210"/>
                  </a:lnTo>
                  <a:lnTo>
                    <a:pt x="0" y="41"/>
                  </a:lnTo>
                  <a:lnTo>
                    <a:pt x="349" y="0"/>
                  </a:lnTo>
                  <a:lnTo>
                    <a:pt x="829" y="30"/>
                  </a:lnTo>
                  <a:lnTo>
                    <a:pt x="874" y="460"/>
                  </a:lnTo>
                  <a:lnTo>
                    <a:pt x="964" y="540"/>
                  </a:lnTo>
                  <a:lnTo>
                    <a:pt x="1069" y="535"/>
                  </a:lnTo>
                  <a:lnTo>
                    <a:pt x="1144" y="640"/>
                  </a:lnTo>
                  <a:lnTo>
                    <a:pt x="1249" y="495"/>
                  </a:lnTo>
                  <a:lnTo>
                    <a:pt x="1414" y="330"/>
                  </a:lnTo>
                  <a:lnTo>
                    <a:pt x="1529" y="325"/>
                  </a:lnTo>
                  <a:lnTo>
                    <a:pt x="1694" y="375"/>
                  </a:lnTo>
                  <a:lnTo>
                    <a:pt x="1889" y="475"/>
                  </a:lnTo>
                  <a:lnTo>
                    <a:pt x="2159" y="745"/>
                  </a:lnTo>
                  <a:lnTo>
                    <a:pt x="2434" y="820"/>
                  </a:lnTo>
                  <a:lnTo>
                    <a:pt x="2524" y="880"/>
                  </a:lnTo>
                  <a:lnTo>
                    <a:pt x="2579" y="1081"/>
                  </a:lnTo>
                  <a:lnTo>
                    <a:pt x="2729" y="1211"/>
                  </a:lnTo>
                  <a:lnTo>
                    <a:pt x="2714" y="1586"/>
                  </a:lnTo>
                  <a:lnTo>
                    <a:pt x="2684" y="1711"/>
                  </a:lnTo>
                  <a:lnTo>
                    <a:pt x="1724" y="1766"/>
                  </a:lnTo>
                  <a:lnTo>
                    <a:pt x="1604" y="1796"/>
                  </a:lnTo>
                  <a:lnTo>
                    <a:pt x="1384" y="1711"/>
                  </a:lnTo>
                  <a:lnTo>
                    <a:pt x="1234" y="1601"/>
                  </a:lnTo>
                  <a:lnTo>
                    <a:pt x="1114" y="1681"/>
                  </a:lnTo>
                  <a:lnTo>
                    <a:pt x="1084" y="1856"/>
                  </a:lnTo>
                  <a:lnTo>
                    <a:pt x="949" y="1921"/>
                  </a:lnTo>
                  <a:lnTo>
                    <a:pt x="828" y="201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0" name="Freeform 246">
              <a:extLst>
                <a:ext uri="{FF2B5EF4-FFF2-40B4-BE49-F238E27FC236}">
                  <a16:creationId xmlns:a16="http://schemas.microsoft.com/office/drawing/2014/main" id="{D2DD64C1-4858-4147-A5DD-ACE62034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9" y="2024209"/>
              <a:ext cx="538374" cy="705628"/>
            </a:xfrm>
            <a:custGeom>
              <a:avLst/>
              <a:gdLst>
                <a:gd name="T0" fmla="*/ 2147483647 w 2390"/>
                <a:gd name="T1" fmla="*/ 2147483647 h 2940"/>
                <a:gd name="T2" fmla="*/ 2147483647 w 2390"/>
                <a:gd name="T3" fmla="*/ 2147483647 h 2940"/>
                <a:gd name="T4" fmla="*/ 2147483647 w 2390"/>
                <a:gd name="T5" fmla="*/ 2147483647 h 2940"/>
                <a:gd name="T6" fmla="*/ 2147483647 w 2390"/>
                <a:gd name="T7" fmla="*/ 2147483647 h 2940"/>
                <a:gd name="T8" fmla="*/ 2147483647 w 2390"/>
                <a:gd name="T9" fmla="*/ 2147483647 h 2940"/>
                <a:gd name="T10" fmla="*/ 2147483647 w 2390"/>
                <a:gd name="T11" fmla="*/ 2147483647 h 2940"/>
                <a:gd name="T12" fmla="*/ 2147483647 w 2390"/>
                <a:gd name="T13" fmla="*/ 2147483647 h 2940"/>
                <a:gd name="T14" fmla="*/ 2147483647 w 2390"/>
                <a:gd name="T15" fmla="*/ 2147483647 h 2940"/>
                <a:gd name="T16" fmla="*/ 2147483647 w 2390"/>
                <a:gd name="T17" fmla="*/ 2147483647 h 2940"/>
                <a:gd name="T18" fmla="*/ 2147483647 w 2390"/>
                <a:gd name="T19" fmla="*/ 2147483647 h 2940"/>
                <a:gd name="T20" fmla="*/ 2147483647 w 2390"/>
                <a:gd name="T21" fmla="*/ 2147483647 h 2940"/>
                <a:gd name="T22" fmla="*/ 2147483647 w 2390"/>
                <a:gd name="T23" fmla="*/ 2147483647 h 2940"/>
                <a:gd name="T24" fmla="*/ 2147483647 w 2390"/>
                <a:gd name="T25" fmla="*/ 2147483647 h 2940"/>
                <a:gd name="T26" fmla="*/ 2147483647 w 2390"/>
                <a:gd name="T27" fmla="*/ 2147483647 h 2940"/>
                <a:gd name="T28" fmla="*/ 2147483647 w 2390"/>
                <a:gd name="T29" fmla="*/ 2147483647 h 2940"/>
                <a:gd name="T30" fmla="*/ 2147483647 w 2390"/>
                <a:gd name="T31" fmla="*/ 2147483647 h 2940"/>
                <a:gd name="T32" fmla="*/ 2147483647 w 2390"/>
                <a:gd name="T33" fmla="*/ 2147483647 h 2940"/>
                <a:gd name="T34" fmla="*/ 1878308700 w 2390"/>
                <a:gd name="T35" fmla="*/ 2147483647 h 2940"/>
                <a:gd name="T36" fmla="*/ 0 w 2390"/>
                <a:gd name="T37" fmla="*/ 0 h 2940"/>
                <a:gd name="T38" fmla="*/ 2147483647 w 2390"/>
                <a:gd name="T39" fmla="*/ 121991522 h 2940"/>
                <a:gd name="T40" fmla="*/ 2147483647 w 2390"/>
                <a:gd name="T41" fmla="*/ 831760723 h 2940"/>
                <a:gd name="T42" fmla="*/ 2147483647 w 2390"/>
                <a:gd name="T43" fmla="*/ 665408444 h 2940"/>
                <a:gd name="T44" fmla="*/ 2147483647 w 2390"/>
                <a:gd name="T45" fmla="*/ 1940824676 h 2940"/>
                <a:gd name="T46" fmla="*/ 2147483647 w 2390"/>
                <a:gd name="T47" fmla="*/ 2147483647 h 2940"/>
                <a:gd name="T48" fmla="*/ 2147483647 w 2390"/>
                <a:gd name="T49" fmla="*/ 2147483647 h 2940"/>
                <a:gd name="T50" fmla="*/ 2147483647 w 2390"/>
                <a:gd name="T51" fmla="*/ 2147483647 h 2940"/>
                <a:gd name="T52" fmla="*/ 2147483647 w 2390"/>
                <a:gd name="T53" fmla="*/ 2147483647 h 2940"/>
                <a:gd name="T54" fmla="*/ 2147483647 w 2390"/>
                <a:gd name="T55" fmla="*/ 2147483647 h 2940"/>
                <a:gd name="T56" fmla="*/ 2147483647 w 2390"/>
                <a:gd name="T57" fmla="*/ 2147483647 h 2940"/>
                <a:gd name="T58" fmla="*/ 2147483647 w 2390"/>
                <a:gd name="T59" fmla="*/ 2147483647 h 2940"/>
                <a:gd name="T60" fmla="*/ 2147483647 w 2390"/>
                <a:gd name="T61" fmla="*/ 2147483647 h 2940"/>
                <a:gd name="T62" fmla="*/ 2147483647 w 2390"/>
                <a:gd name="T63" fmla="*/ 2147483647 h 2940"/>
                <a:gd name="T64" fmla="*/ 2147483647 w 2390"/>
                <a:gd name="T65" fmla="*/ 2147483647 h 2940"/>
                <a:gd name="T66" fmla="*/ 2147483647 w 2390"/>
                <a:gd name="T67" fmla="*/ 2147483647 h 2940"/>
                <a:gd name="T68" fmla="*/ 2147483647 w 2390"/>
                <a:gd name="T69" fmla="*/ 2147483647 h 2940"/>
                <a:gd name="T70" fmla="*/ 2147483647 w 2390"/>
                <a:gd name="T71" fmla="*/ 2147483647 h 2940"/>
                <a:gd name="T72" fmla="*/ 2147483647 w 2390"/>
                <a:gd name="T73" fmla="*/ 2147483647 h 2940"/>
                <a:gd name="T74" fmla="*/ 2147483647 w 2390"/>
                <a:gd name="T75" fmla="*/ 2147483647 h 2940"/>
                <a:gd name="T76" fmla="*/ 2147483647 w 2390"/>
                <a:gd name="T77" fmla="*/ 2147483647 h 29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390" h="2940">
                  <a:moveTo>
                    <a:pt x="2390" y="2715"/>
                  </a:moveTo>
                  <a:lnTo>
                    <a:pt x="1910" y="2740"/>
                  </a:lnTo>
                  <a:lnTo>
                    <a:pt x="1730" y="2820"/>
                  </a:lnTo>
                  <a:lnTo>
                    <a:pt x="1325" y="2835"/>
                  </a:lnTo>
                  <a:lnTo>
                    <a:pt x="1235" y="2880"/>
                  </a:lnTo>
                  <a:lnTo>
                    <a:pt x="965" y="2940"/>
                  </a:lnTo>
                  <a:lnTo>
                    <a:pt x="575" y="2535"/>
                  </a:lnTo>
                  <a:lnTo>
                    <a:pt x="680" y="2310"/>
                  </a:lnTo>
                  <a:lnTo>
                    <a:pt x="615" y="2115"/>
                  </a:lnTo>
                  <a:lnTo>
                    <a:pt x="500" y="1875"/>
                  </a:lnTo>
                  <a:lnTo>
                    <a:pt x="405" y="1515"/>
                  </a:lnTo>
                  <a:lnTo>
                    <a:pt x="440" y="1255"/>
                  </a:lnTo>
                  <a:lnTo>
                    <a:pt x="515" y="1080"/>
                  </a:lnTo>
                  <a:lnTo>
                    <a:pt x="455" y="795"/>
                  </a:lnTo>
                  <a:lnTo>
                    <a:pt x="360" y="645"/>
                  </a:lnTo>
                  <a:lnTo>
                    <a:pt x="375" y="460"/>
                  </a:lnTo>
                  <a:lnTo>
                    <a:pt x="260" y="390"/>
                  </a:lnTo>
                  <a:lnTo>
                    <a:pt x="185" y="250"/>
                  </a:lnTo>
                  <a:lnTo>
                    <a:pt x="0" y="0"/>
                  </a:lnTo>
                  <a:lnTo>
                    <a:pt x="931" y="11"/>
                  </a:lnTo>
                  <a:lnTo>
                    <a:pt x="965" y="75"/>
                  </a:lnTo>
                  <a:lnTo>
                    <a:pt x="2165" y="60"/>
                  </a:lnTo>
                  <a:lnTo>
                    <a:pt x="2175" y="175"/>
                  </a:lnTo>
                  <a:lnTo>
                    <a:pt x="2115" y="360"/>
                  </a:lnTo>
                  <a:lnTo>
                    <a:pt x="2160" y="495"/>
                  </a:lnTo>
                  <a:lnTo>
                    <a:pt x="2210" y="730"/>
                  </a:lnTo>
                  <a:lnTo>
                    <a:pt x="2250" y="1005"/>
                  </a:lnTo>
                  <a:lnTo>
                    <a:pt x="2165" y="1125"/>
                  </a:lnTo>
                  <a:lnTo>
                    <a:pt x="2000" y="1155"/>
                  </a:lnTo>
                  <a:lnTo>
                    <a:pt x="1910" y="1215"/>
                  </a:lnTo>
                  <a:lnTo>
                    <a:pt x="1880" y="1375"/>
                  </a:lnTo>
                  <a:lnTo>
                    <a:pt x="1995" y="1680"/>
                  </a:lnTo>
                  <a:lnTo>
                    <a:pt x="2030" y="1785"/>
                  </a:lnTo>
                  <a:lnTo>
                    <a:pt x="1985" y="1890"/>
                  </a:lnTo>
                  <a:lnTo>
                    <a:pt x="1880" y="1975"/>
                  </a:lnTo>
                  <a:lnTo>
                    <a:pt x="1835" y="2235"/>
                  </a:lnTo>
                  <a:lnTo>
                    <a:pt x="2060" y="2425"/>
                  </a:lnTo>
                  <a:lnTo>
                    <a:pt x="2120" y="2565"/>
                  </a:lnTo>
                  <a:lnTo>
                    <a:pt x="2390" y="271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1" name="Freeform 247">
              <a:extLst>
                <a:ext uri="{FF2B5EF4-FFF2-40B4-BE49-F238E27FC236}">
                  <a16:creationId xmlns:a16="http://schemas.microsoft.com/office/drawing/2014/main" id="{B2C29EA3-FA59-6B4E-92D6-1A748AFD5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23" y="2265113"/>
              <a:ext cx="330291" cy="521106"/>
            </a:xfrm>
            <a:custGeom>
              <a:avLst/>
              <a:gdLst>
                <a:gd name="T0" fmla="*/ 2147483647 w 1471"/>
                <a:gd name="T1" fmla="*/ 2147483647 h 2173"/>
                <a:gd name="T2" fmla="*/ 2147483647 w 1471"/>
                <a:gd name="T3" fmla="*/ 2147483647 h 2173"/>
                <a:gd name="T4" fmla="*/ 2147483647 w 1471"/>
                <a:gd name="T5" fmla="*/ 2147483647 h 2173"/>
                <a:gd name="T6" fmla="*/ 2147483647 w 1471"/>
                <a:gd name="T7" fmla="*/ 2147483647 h 2173"/>
                <a:gd name="T8" fmla="*/ 2147483647 w 1471"/>
                <a:gd name="T9" fmla="*/ 2147483647 h 2173"/>
                <a:gd name="T10" fmla="*/ 2147483647 w 1471"/>
                <a:gd name="T11" fmla="*/ 2147483647 h 2173"/>
                <a:gd name="T12" fmla="*/ 2147483647 w 1471"/>
                <a:gd name="T13" fmla="*/ 2147483647 h 2173"/>
                <a:gd name="T14" fmla="*/ 2147483647 w 1471"/>
                <a:gd name="T15" fmla="*/ 2147483647 h 2173"/>
                <a:gd name="T16" fmla="*/ 2147483647 w 1471"/>
                <a:gd name="T17" fmla="*/ 2147483647 h 2173"/>
                <a:gd name="T18" fmla="*/ 2147483647 w 1471"/>
                <a:gd name="T19" fmla="*/ 2147483647 h 2173"/>
                <a:gd name="T20" fmla="*/ 2147483647 w 1471"/>
                <a:gd name="T21" fmla="*/ 2147483647 h 2173"/>
                <a:gd name="T22" fmla="*/ 2147483647 w 1471"/>
                <a:gd name="T23" fmla="*/ 2147483647 h 2173"/>
                <a:gd name="T24" fmla="*/ 2147483647 w 1471"/>
                <a:gd name="T25" fmla="*/ 2147483647 h 2173"/>
                <a:gd name="T26" fmla="*/ 2147483647 w 1471"/>
                <a:gd name="T27" fmla="*/ 2147483647 h 2173"/>
                <a:gd name="T28" fmla="*/ 2147483647 w 1471"/>
                <a:gd name="T29" fmla="*/ 2147483647 h 2173"/>
                <a:gd name="T30" fmla="*/ 2147483647 w 1471"/>
                <a:gd name="T31" fmla="*/ 2147483647 h 2173"/>
                <a:gd name="T32" fmla="*/ 2147483647 w 1471"/>
                <a:gd name="T33" fmla="*/ 2147483647 h 2173"/>
                <a:gd name="T34" fmla="*/ 2147483647 w 1471"/>
                <a:gd name="T35" fmla="*/ 2147483647 h 2173"/>
                <a:gd name="T36" fmla="*/ 2147483647 w 1471"/>
                <a:gd name="T37" fmla="*/ 2147483647 h 2173"/>
                <a:gd name="T38" fmla="*/ 0 w 1471"/>
                <a:gd name="T39" fmla="*/ 2147483647 h 2173"/>
                <a:gd name="T40" fmla="*/ 482638419 w 1471"/>
                <a:gd name="T41" fmla="*/ 2147483647 h 2173"/>
                <a:gd name="T42" fmla="*/ 1528416941 w 1471"/>
                <a:gd name="T43" fmla="*/ 2147483647 h 2173"/>
                <a:gd name="T44" fmla="*/ 1980867175 w 1471"/>
                <a:gd name="T45" fmla="*/ 2147483647 h 2173"/>
                <a:gd name="T46" fmla="*/ 452496856 w 1471"/>
                <a:gd name="T47" fmla="*/ 2147483647 h 2173"/>
                <a:gd name="T48" fmla="*/ 744083158 w 1471"/>
                <a:gd name="T49" fmla="*/ 2147483647 h 2173"/>
                <a:gd name="T50" fmla="*/ 1628951125 w 1471"/>
                <a:gd name="T51" fmla="*/ 1637267796 h 2173"/>
                <a:gd name="T52" fmla="*/ 2147483647 w 1471"/>
                <a:gd name="T53" fmla="*/ 1316487118 h 2173"/>
                <a:gd name="T54" fmla="*/ 2147483647 w 1471"/>
                <a:gd name="T55" fmla="*/ 0 h 2173"/>
                <a:gd name="T56" fmla="*/ 2147483647 w 1471"/>
                <a:gd name="T57" fmla="*/ 99545755 h 2173"/>
                <a:gd name="T58" fmla="*/ 2147483647 w 1471"/>
                <a:gd name="T59" fmla="*/ 2147483647 h 21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71" h="2173">
                  <a:moveTo>
                    <a:pt x="715" y="434"/>
                  </a:moveTo>
                  <a:lnTo>
                    <a:pt x="656" y="505"/>
                  </a:lnTo>
                  <a:lnTo>
                    <a:pt x="655" y="654"/>
                  </a:lnTo>
                  <a:lnTo>
                    <a:pt x="795" y="774"/>
                  </a:lnTo>
                  <a:lnTo>
                    <a:pt x="854" y="853"/>
                  </a:lnTo>
                  <a:lnTo>
                    <a:pt x="946" y="854"/>
                  </a:lnTo>
                  <a:lnTo>
                    <a:pt x="1111" y="909"/>
                  </a:lnTo>
                  <a:lnTo>
                    <a:pt x="1227" y="1002"/>
                  </a:lnTo>
                  <a:lnTo>
                    <a:pt x="1184" y="1107"/>
                  </a:lnTo>
                  <a:lnTo>
                    <a:pt x="1244" y="1278"/>
                  </a:lnTo>
                  <a:lnTo>
                    <a:pt x="1471" y="1559"/>
                  </a:lnTo>
                  <a:lnTo>
                    <a:pt x="1346" y="1604"/>
                  </a:lnTo>
                  <a:lnTo>
                    <a:pt x="1409" y="1765"/>
                  </a:lnTo>
                  <a:lnTo>
                    <a:pt x="1291" y="2064"/>
                  </a:lnTo>
                  <a:lnTo>
                    <a:pt x="918" y="2173"/>
                  </a:lnTo>
                  <a:lnTo>
                    <a:pt x="776" y="2019"/>
                  </a:lnTo>
                  <a:lnTo>
                    <a:pt x="555" y="1709"/>
                  </a:lnTo>
                  <a:lnTo>
                    <a:pt x="287" y="1558"/>
                  </a:lnTo>
                  <a:lnTo>
                    <a:pt x="222" y="1417"/>
                  </a:lnTo>
                  <a:lnTo>
                    <a:pt x="0" y="1230"/>
                  </a:lnTo>
                  <a:lnTo>
                    <a:pt x="48" y="967"/>
                  </a:lnTo>
                  <a:lnTo>
                    <a:pt x="152" y="885"/>
                  </a:lnTo>
                  <a:lnTo>
                    <a:pt x="197" y="781"/>
                  </a:lnTo>
                  <a:lnTo>
                    <a:pt x="45" y="369"/>
                  </a:lnTo>
                  <a:lnTo>
                    <a:pt x="74" y="208"/>
                  </a:lnTo>
                  <a:lnTo>
                    <a:pt x="162" y="148"/>
                  </a:lnTo>
                  <a:lnTo>
                    <a:pt x="330" y="119"/>
                  </a:lnTo>
                  <a:lnTo>
                    <a:pt x="416" y="0"/>
                  </a:lnTo>
                  <a:lnTo>
                    <a:pt x="705" y="9"/>
                  </a:lnTo>
                  <a:lnTo>
                    <a:pt x="715" y="43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2" name="Freeform 248">
              <a:extLst>
                <a:ext uri="{FF2B5EF4-FFF2-40B4-BE49-F238E27FC236}">
                  <a16:creationId xmlns:a16="http://schemas.microsoft.com/office/drawing/2014/main" id="{C9141190-7618-5148-9BBC-B2F780BEB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286" y="2138681"/>
              <a:ext cx="467362" cy="240905"/>
            </a:xfrm>
            <a:custGeom>
              <a:avLst/>
              <a:gdLst>
                <a:gd name="T0" fmla="*/ 2147483647 w 2076"/>
                <a:gd name="T1" fmla="*/ 2147483647 h 1000"/>
                <a:gd name="T2" fmla="*/ 2147483647 w 2076"/>
                <a:gd name="T3" fmla="*/ 2147483647 h 1000"/>
                <a:gd name="T4" fmla="*/ 2147483647 w 2076"/>
                <a:gd name="T5" fmla="*/ 2147483647 h 1000"/>
                <a:gd name="T6" fmla="*/ 2147483647 w 2076"/>
                <a:gd name="T7" fmla="*/ 2147483647 h 1000"/>
                <a:gd name="T8" fmla="*/ 2147483647 w 2076"/>
                <a:gd name="T9" fmla="*/ 2147483647 h 1000"/>
                <a:gd name="T10" fmla="*/ 2147483647 w 2076"/>
                <a:gd name="T11" fmla="*/ 2147483647 h 1000"/>
                <a:gd name="T12" fmla="*/ 2147483647 w 2076"/>
                <a:gd name="T13" fmla="*/ 2147483647 h 1000"/>
                <a:gd name="T14" fmla="*/ 922270935 w 2076"/>
                <a:gd name="T15" fmla="*/ 2147483647 h 1000"/>
                <a:gd name="T16" fmla="*/ 608072060 w 2076"/>
                <a:gd name="T17" fmla="*/ 2147483647 h 1000"/>
                <a:gd name="T18" fmla="*/ 0 w 2076"/>
                <a:gd name="T19" fmla="*/ 168247385 h 1000"/>
                <a:gd name="T20" fmla="*/ 2147483647 w 2076"/>
                <a:gd name="T21" fmla="*/ 0 h 1000"/>
                <a:gd name="T22" fmla="*/ 2147483647 w 2076"/>
                <a:gd name="T23" fmla="*/ 1177581500 h 1000"/>
                <a:gd name="T24" fmla="*/ 2147483647 w 2076"/>
                <a:gd name="T25" fmla="*/ 2147483647 h 1000"/>
                <a:gd name="T26" fmla="*/ 2147483647 w 2076"/>
                <a:gd name="T27" fmla="*/ 2147483647 h 1000"/>
                <a:gd name="T28" fmla="*/ 2147483647 w 2076"/>
                <a:gd name="T29" fmla="*/ 2147483647 h 1000"/>
                <a:gd name="T30" fmla="*/ 2147483647 w 2076"/>
                <a:gd name="T31" fmla="*/ 2147483647 h 1000"/>
                <a:gd name="T32" fmla="*/ 2147483647 w 2076"/>
                <a:gd name="T33" fmla="*/ 2147483647 h 1000"/>
                <a:gd name="T34" fmla="*/ 2147483647 w 2076"/>
                <a:gd name="T35" fmla="*/ 2147483647 h 1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76" h="1000">
                  <a:moveTo>
                    <a:pt x="2061" y="985"/>
                  </a:moveTo>
                  <a:lnTo>
                    <a:pt x="1866" y="1000"/>
                  </a:lnTo>
                  <a:lnTo>
                    <a:pt x="1806" y="925"/>
                  </a:lnTo>
                  <a:lnTo>
                    <a:pt x="1591" y="915"/>
                  </a:lnTo>
                  <a:lnTo>
                    <a:pt x="1521" y="990"/>
                  </a:lnTo>
                  <a:lnTo>
                    <a:pt x="389" y="961"/>
                  </a:lnTo>
                  <a:lnTo>
                    <a:pt x="380" y="536"/>
                  </a:lnTo>
                  <a:lnTo>
                    <a:pt x="91" y="524"/>
                  </a:lnTo>
                  <a:lnTo>
                    <a:pt x="60" y="315"/>
                  </a:lnTo>
                  <a:lnTo>
                    <a:pt x="0" y="15"/>
                  </a:lnTo>
                  <a:lnTo>
                    <a:pt x="1741" y="0"/>
                  </a:lnTo>
                  <a:lnTo>
                    <a:pt x="1831" y="105"/>
                  </a:lnTo>
                  <a:lnTo>
                    <a:pt x="1956" y="205"/>
                  </a:lnTo>
                  <a:lnTo>
                    <a:pt x="1891" y="325"/>
                  </a:lnTo>
                  <a:lnTo>
                    <a:pt x="1851" y="600"/>
                  </a:lnTo>
                  <a:lnTo>
                    <a:pt x="2046" y="625"/>
                  </a:lnTo>
                  <a:lnTo>
                    <a:pt x="2076" y="825"/>
                  </a:lnTo>
                  <a:lnTo>
                    <a:pt x="2061" y="98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3" name="Freeform 249">
              <a:extLst>
                <a:ext uri="{FF2B5EF4-FFF2-40B4-BE49-F238E27FC236}">
                  <a16:creationId xmlns:a16="http://schemas.microsoft.com/office/drawing/2014/main" id="{CD67B733-E401-8C49-B8EF-88F1A2839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602" y="2357374"/>
              <a:ext cx="422772" cy="281910"/>
            </a:xfrm>
            <a:custGeom>
              <a:avLst/>
              <a:gdLst>
                <a:gd name="T0" fmla="*/ 2147483647 w 1876"/>
                <a:gd name="T1" fmla="*/ 2147483647 h 1171"/>
                <a:gd name="T2" fmla="*/ 2147483647 w 1876"/>
                <a:gd name="T3" fmla="*/ 2147483647 h 1171"/>
                <a:gd name="T4" fmla="*/ 2147483647 w 1876"/>
                <a:gd name="T5" fmla="*/ 2147483647 h 1171"/>
                <a:gd name="T6" fmla="*/ 2147483647 w 1876"/>
                <a:gd name="T7" fmla="*/ 2147483647 h 1171"/>
                <a:gd name="T8" fmla="*/ 2147483647 w 1876"/>
                <a:gd name="T9" fmla="*/ 2147483647 h 1171"/>
                <a:gd name="T10" fmla="*/ 2147483647 w 1876"/>
                <a:gd name="T11" fmla="*/ 2147483647 h 1171"/>
                <a:gd name="T12" fmla="*/ 2147483647 w 1876"/>
                <a:gd name="T13" fmla="*/ 2147483647 h 1171"/>
                <a:gd name="T14" fmla="*/ 2033247795 w 1876"/>
                <a:gd name="T15" fmla="*/ 2147483647 h 1171"/>
                <a:gd name="T16" fmla="*/ 1423264142 w 1876"/>
                <a:gd name="T17" fmla="*/ 2147483647 h 1171"/>
                <a:gd name="T18" fmla="*/ 0 w 1876"/>
                <a:gd name="T19" fmla="*/ 2147483647 h 1171"/>
                <a:gd name="T20" fmla="*/ 0 w 1876"/>
                <a:gd name="T21" fmla="*/ 1298336073 h 1171"/>
                <a:gd name="T22" fmla="*/ 660807916 w 1876"/>
                <a:gd name="T23" fmla="*/ 514871238 h 1171"/>
                <a:gd name="T24" fmla="*/ 2147483647 w 1876"/>
                <a:gd name="T25" fmla="*/ 839455144 h 1171"/>
                <a:gd name="T26" fmla="*/ 2147483647 w 1876"/>
                <a:gd name="T27" fmla="*/ 0 h 1171"/>
                <a:gd name="T28" fmla="*/ 2147483647 w 1876"/>
                <a:gd name="T29" fmla="*/ 134296798 h 1171"/>
                <a:gd name="T30" fmla="*/ 2147483647 w 1876"/>
                <a:gd name="T31" fmla="*/ 962543859 h 1171"/>
                <a:gd name="T32" fmla="*/ 2147483647 w 1876"/>
                <a:gd name="T33" fmla="*/ 794672918 h 1171"/>
                <a:gd name="T34" fmla="*/ 2147483647 w 1876"/>
                <a:gd name="T35" fmla="*/ 2147483647 h 1171"/>
                <a:gd name="T36" fmla="*/ 2147483647 w 1876"/>
                <a:gd name="T37" fmla="*/ 2147483647 h 1171"/>
                <a:gd name="T38" fmla="*/ 2147483647 w 1876"/>
                <a:gd name="T39" fmla="*/ 2147483647 h 1171"/>
                <a:gd name="T40" fmla="*/ 2147483647 w 1876"/>
                <a:gd name="T41" fmla="*/ 2147483647 h 1171"/>
                <a:gd name="T42" fmla="*/ 2147483647 w 1876"/>
                <a:gd name="T43" fmla="*/ 2147483647 h 1171"/>
                <a:gd name="T44" fmla="*/ 2147483647 w 1876"/>
                <a:gd name="T45" fmla="*/ 2147483647 h 1171"/>
                <a:gd name="T46" fmla="*/ 2147483647 w 1876"/>
                <a:gd name="T47" fmla="*/ 2147483647 h 1171"/>
                <a:gd name="T48" fmla="*/ 2147483647 w 1876"/>
                <a:gd name="T49" fmla="*/ 2147483647 h 11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76" h="1171">
                  <a:moveTo>
                    <a:pt x="1806" y="1166"/>
                  </a:moveTo>
                  <a:lnTo>
                    <a:pt x="815" y="1171"/>
                  </a:lnTo>
                  <a:lnTo>
                    <a:pt x="585" y="886"/>
                  </a:lnTo>
                  <a:lnTo>
                    <a:pt x="530" y="721"/>
                  </a:lnTo>
                  <a:lnTo>
                    <a:pt x="570" y="611"/>
                  </a:lnTo>
                  <a:lnTo>
                    <a:pt x="455" y="521"/>
                  </a:lnTo>
                  <a:lnTo>
                    <a:pt x="300" y="466"/>
                  </a:lnTo>
                  <a:lnTo>
                    <a:pt x="200" y="466"/>
                  </a:lnTo>
                  <a:lnTo>
                    <a:pt x="140" y="386"/>
                  </a:lnTo>
                  <a:lnTo>
                    <a:pt x="0" y="266"/>
                  </a:lnTo>
                  <a:lnTo>
                    <a:pt x="0" y="116"/>
                  </a:lnTo>
                  <a:lnTo>
                    <a:pt x="65" y="46"/>
                  </a:lnTo>
                  <a:lnTo>
                    <a:pt x="1190" y="75"/>
                  </a:lnTo>
                  <a:lnTo>
                    <a:pt x="1259" y="0"/>
                  </a:lnTo>
                  <a:lnTo>
                    <a:pt x="1478" y="12"/>
                  </a:lnTo>
                  <a:lnTo>
                    <a:pt x="1536" y="86"/>
                  </a:lnTo>
                  <a:lnTo>
                    <a:pt x="1730" y="71"/>
                  </a:lnTo>
                  <a:lnTo>
                    <a:pt x="1688" y="240"/>
                  </a:lnTo>
                  <a:lnTo>
                    <a:pt x="1636" y="391"/>
                  </a:lnTo>
                  <a:lnTo>
                    <a:pt x="1656" y="521"/>
                  </a:lnTo>
                  <a:lnTo>
                    <a:pt x="1701" y="746"/>
                  </a:lnTo>
                  <a:lnTo>
                    <a:pt x="1821" y="841"/>
                  </a:lnTo>
                  <a:lnTo>
                    <a:pt x="1876" y="961"/>
                  </a:lnTo>
                  <a:lnTo>
                    <a:pt x="1846" y="1051"/>
                  </a:lnTo>
                  <a:lnTo>
                    <a:pt x="1806" y="11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4" name="Freeform 250">
              <a:extLst>
                <a:ext uri="{FF2B5EF4-FFF2-40B4-BE49-F238E27FC236}">
                  <a16:creationId xmlns:a16="http://schemas.microsoft.com/office/drawing/2014/main" id="{7B07F195-F5B4-B043-8A6C-C0539F1A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26" y="1945617"/>
              <a:ext cx="439286" cy="480100"/>
            </a:xfrm>
            <a:custGeom>
              <a:avLst/>
              <a:gdLst>
                <a:gd name="T0" fmla="*/ 2147483647 w 1948"/>
                <a:gd name="T1" fmla="*/ 2147483647 h 1995"/>
                <a:gd name="T2" fmla="*/ 2147483647 w 1948"/>
                <a:gd name="T3" fmla="*/ 2147483647 h 1995"/>
                <a:gd name="T4" fmla="*/ 2147483647 w 1948"/>
                <a:gd name="T5" fmla="*/ 2147483647 h 1995"/>
                <a:gd name="T6" fmla="*/ 2147483647 w 1948"/>
                <a:gd name="T7" fmla="*/ 2147483647 h 1995"/>
                <a:gd name="T8" fmla="*/ 2147483647 w 1948"/>
                <a:gd name="T9" fmla="*/ 2147483647 h 1995"/>
                <a:gd name="T10" fmla="*/ 2147483647 w 1948"/>
                <a:gd name="T11" fmla="*/ 2147483647 h 1995"/>
                <a:gd name="T12" fmla="*/ 2147483647 w 1948"/>
                <a:gd name="T13" fmla="*/ 2147483647 h 1995"/>
                <a:gd name="T14" fmla="*/ 2147483647 w 1948"/>
                <a:gd name="T15" fmla="*/ 2147483647 h 1995"/>
                <a:gd name="T16" fmla="*/ 2147483647 w 1948"/>
                <a:gd name="T17" fmla="*/ 2147483647 h 1995"/>
                <a:gd name="T18" fmla="*/ 2147483647 w 1948"/>
                <a:gd name="T19" fmla="*/ 2147483647 h 1995"/>
                <a:gd name="T20" fmla="*/ 2147483647 w 1948"/>
                <a:gd name="T21" fmla="*/ 2147483647 h 1995"/>
                <a:gd name="T22" fmla="*/ 2147483647 w 1948"/>
                <a:gd name="T23" fmla="*/ 2147483647 h 1995"/>
                <a:gd name="T24" fmla="*/ 2147483647 w 1948"/>
                <a:gd name="T25" fmla="*/ 2147483647 h 1995"/>
                <a:gd name="T26" fmla="*/ 2147483647 w 1948"/>
                <a:gd name="T27" fmla="*/ 2147483647 h 1995"/>
                <a:gd name="T28" fmla="*/ 2147483647 w 1948"/>
                <a:gd name="T29" fmla="*/ 2147483647 h 1995"/>
                <a:gd name="T30" fmla="*/ 1375138754 w 1948"/>
                <a:gd name="T31" fmla="*/ 2147483647 h 1995"/>
                <a:gd name="T32" fmla="*/ 1772445986 w 1948"/>
                <a:gd name="T33" fmla="*/ 2147483647 h 1995"/>
                <a:gd name="T34" fmla="*/ 2147483647 w 1948"/>
                <a:gd name="T35" fmla="*/ 2147483647 h 1995"/>
                <a:gd name="T36" fmla="*/ 1151039710 w 1948"/>
                <a:gd name="T37" fmla="*/ 2147483647 h 1995"/>
                <a:gd name="T38" fmla="*/ 234296076 w 1948"/>
                <a:gd name="T39" fmla="*/ 2147483647 h 1995"/>
                <a:gd name="T40" fmla="*/ 0 w 1948"/>
                <a:gd name="T41" fmla="*/ 2147483647 h 1995"/>
                <a:gd name="T42" fmla="*/ 590815401 w 1948"/>
                <a:gd name="T43" fmla="*/ 2147483647 h 1995"/>
                <a:gd name="T44" fmla="*/ 2147483647 w 1948"/>
                <a:gd name="T45" fmla="*/ 2147483647 h 1995"/>
                <a:gd name="T46" fmla="*/ 2147483647 w 1948"/>
                <a:gd name="T47" fmla="*/ 2147483647 h 1995"/>
                <a:gd name="T48" fmla="*/ 2147483647 w 1948"/>
                <a:gd name="T49" fmla="*/ 2147483647 h 1995"/>
                <a:gd name="T50" fmla="*/ 2147483647 w 1948"/>
                <a:gd name="T51" fmla="*/ 2147483647 h 1995"/>
                <a:gd name="T52" fmla="*/ 2147483647 w 1948"/>
                <a:gd name="T53" fmla="*/ 2147483647 h 1995"/>
                <a:gd name="T54" fmla="*/ 2147483647 w 1948"/>
                <a:gd name="T55" fmla="*/ 1196204092 h 1995"/>
                <a:gd name="T56" fmla="*/ 2147483647 w 1948"/>
                <a:gd name="T57" fmla="*/ 1196204092 h 1995"/>
                <a:gd name="T58" fmla="*/ 2147483647 w 1948"/>
                <a:gd name="T59" fmla="*/ 0 h 1995"/>
                <a:gd name="T60" fmla="*/ 2147483647 w 1948"/>
                <a:gd name="T61" fmla="*/ 1408645926 h 1995"/>
                <a:gd name="T62" fmla="*/ 2147483647 w 1948"/>
                <a:gd name="T63" fmla="*/ 2147483647 h 1995"/>
                <a:gd name="T64" fmla="*/ 2147483647 w 1948"/>
                <a:gd name="T65" fmla="*/ 2147483647 h 1995"/>
                <a:gd name="T66" fmla="*/ 2147483647 w 1948"/>
                <a:gd name="T67" fmla="*/ 2147483647 h 1995"/>
                <a:gd name="T68" fmla="*/ 2147483647 w 1948"/>
                <a:gd name="T69" fmla="*/ 2147483647 h 19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48" h="1995">
                  <a:moveTo>
                    <a:pt x="1948" y="1282"/>
                  </a:moveTo>
                  <a:lnTo>
                    <a:pt x="1823" y="1357"/>
                  </a:lnTo>
                  <a:lnTo>
                    <a:pt x="1763" y="1477"/>
                  </a:lnTo>
                  <a:lnTo>
                    <a:pt x="1658" y="1457"/>
                  </a:lnTo>
                  <a:lnTo>
                    <a:pt x="1483" y="1492"/>
                  </a:lnTo>
                  <a:lnTo>
                    <a:pt x="1438" y="1627"/>
                  </a:lnTo>
                  <a:lnTo>
                    <a:pt x="1418" y="1742"/>
                  </a:lnTo>
                  <a:lnTo>
                    <a:pt x="1333" y="1852"/>
                  </a:lnTo>
                  <a:lnTo>
                    <a:pt x="1163" y="1922"/>
                  </a:lnTo>
                  <a:lnTo>
                    <a:pt x="837" y="1995"/>
                  </a:lnTo>
                  <a:lnTo>
                    <a:pt x="533" y="1982"/>
                  </a:lnTo>
                  <a:lnTo>
                    <a:pt x="300" y="1956"/>
                  </a:lnTo>
                  <a:lnTo>
                    <a:pt x="344" y="1785"/>
                  </a:lnTo>
                  <a:lnTo>
                    <a:pt x="357" y="1629"/>
                  </a:lnTo>
                  <a:lnTo>
                    <a:pt x="327" y="1425"/>
                  </a:lnTo>
                  <a:lnTo>
                    <a:pt x="135" y="1404"/>
                  </a:lnTo>
                  <a:lnTo>
                    <a:pt x="174" y="1127"/>
                  </a:lnTo>
                  <a:lnTo>
                    <a:pt x="236" y="1007"/>
                  </a:lnTo>
                  <a:lnTo>
                    <a:pt x="113" y="911"/>
                  </a:lnTo>
                  <a:lnTo>
                    <a:pt x="23" y="800"/>
                  </a:lnTo>
                  <a:lnTo>
                    <a:pt x="0" y="710"/>
                  </a:lnTo>
                  <a:lnTo>
                    <a:pt x="58" y="617"/>
                  </a:lnTo>
                  <a:lnTo>
                    <a:pt x="582" y="606"/>
                  </a:lnTo>
                  <a:lnTo>
                    <a:pt x="638" y="471"/>
                  </a:lnTo>
                  <a:lnTo>
                    <a:pt x="698" y="390"/>
                  </a:lnTo>
                  <a:lnTo>
                    <a:pt x="818" y="352"/>
                  </a:lnTo>
                  <a:lnTo>
                    <a:pt x="893" y="247"/>
                  </a:lnTo>
                  <a:lnTo>
                    <a:pt x="923" y="107"/>
                  </a:lnTo>
                  <a:lnTo>
                    <a:pt x="1088" y="107"/>
                  </a:lnTo>
                  <a:lnTo>
                    <a:pt x="1236" y="0"/>
                  </a:lnTo>
                  <a:lnTo>
                    <a:pt x="1364" y="126"/>
                  </a:lnTo>
                  <a:lnTo>
                    <a:pt x="1298" y="236"/>
                  </a:lnTo>
                  <a:lnTo>
                    <a:pt x="1258" y="367"/>
                  </a:lnTo>
                  <a:lnTo>
                    <a:pt x="1253" y="592"/>
                  </a:lnTo>
                  <a:lnTo>
                    <a:pt x="1948" y="12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5" name="Freeform 251">
              <a:extLst>
                <a:ext uri="{FF2B5EF4-FFF2-40B4-BE49-F238E27FC236}">
                  <a16:creationId xmlns:a16="http://schemas.microsoft.com/office/drawing/2014/main" id="{2906BFAA-FB8F-2B44-B04A-54FF1FB2B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875" y="2415465"/>
              <a:ext cx="234506" cy="328041"/>
            </a:xfrm>
            <a:custGeom>
              <a:avLst/>
              <a:gdLst>
                <a:gd name="T0" fmla="*/ 2147483647 w 1042"/>
                <a:gd name="T1" fmla="*/ 2147483647 h 1367"/>
                <a:gd name="T2" fmla="*/ 2147483647 w 1042"/>
                <a:gd name="T3" fmla="*/ 2147483647 h 1367"/>
                <a:gd name="T4" fmla="*/ 2147483647 w 1042"/>
                <a:gd name="T5" fmla="*/ 2147483647 h 1367"/>
                <a:gd name="T6" fmla="*/ 2147483647 w 1042"/>
                <a:gd name="T7" fmla="*/ 2147483647 h 1367"/>
                <a:gd name="T8" fmla="*/ 2147483647 w 1042"/>
                <a:gd name="T9" fmla="*/ 2147483647 h 1367"/>
                <a:gd name="T10" fmla="*/ 2147483647 w 1042"/>
                <a:gd name="T11" fmla="*/ 2147483647 h 1367"/>
                <a:gd name="T12" fmla="*/ 2147483647 w 1042"/>
                <a:gd name="T13" fmla="*/ 2147483647 h 1367"/>
                <a:gd name="T14" fmla="*/ 1741519756 w 1042"/>
                <a:gd name="T15" fmla="*/ 2147483647 h 1367"/>
                <a:gd name="T16" fmla="*/ 2147483647 w 1042"/>
                <a:gd name="T17" fmla="*/ 2147483647 h 1367"/>
                <a:gd name="T18" fmla="*/ 1883284389 w 1042"/>
                <a:gd name="T19" fmla="*/ 2147483647 h 1367"/>
                <a:gd name="T20" fmla="*/ 668245586 w 1042"/>
                <a:gd name="T21" fmla="*/ 2147483647 h 1367"/>
                <a:gd name="T22" fmla="*/ 222732880 w 1042"/>
                <a:gd name="T23" fmla="*/ 2147483647 h 1367"/>
                <a:gd name="T24" fmla="*/ 0 w 1042"/>
                <a:gd name="T25" fmla="*/ 1629529029 h 1367"/>
                <a:gd name="T26" fmla="*/ 556902511 w 1042"/>
                <a:gd name="T27" fmla="*/ 0 h 1367"/>
                <a:gd name="T28" fmla="*/ 2147483647 w 1042"/>
                <a:gd name="T29" fmla="*/ 277114929 h 1367"/>
                <a:gd name="T30" fmla="*/ 2147483647 w 1042"/>
                <a:gd name="T31" fmla="*/ 465586794 h 1367"/>
                <a:gd name="T32" fmla="*/ 2147483647 w 1042"/>
                <a:gd name="T33" fmla="*/ 2147483647 h 1367"/>
                <a:gd name="T34" fmla="*/ 2147483647 w 1042"/>
                <a:gd name="T35" fmla="*/ 2147483647 h 1367"/>
                <a:gd name="T36" fmla="*/ 2147483647 w 1042"/>
                <a:gd name="T37" fmla="*/ 2147483647 h 1367"/>
                <a:gd name="T38" fmla="*/ 2147483647 w 1042"/>
                <a:gd name="T39" fmla="*/ 2147483647 h 1367"/>
                <a:gd name="T40" fmla="*/ 2147483647 w 1042"/>
                <a:gd name="T41" fmla="*/ 2147483647 h 1367"/>
                <a:gd name="T42" fmla="*/ 2147483647 w 1042"/>
                <a:gd name="T43" fmla="*/ 2147483647 h 13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42" h="1367">
                  <a:moveTo>
                    <a:pt x="919" y="1366"/>
                  </a:moveTo>
                  <a:lnTo>
                    <a:pt x="665" y="1367"/>
                  </a:lnTo>
                  <a:lnTo>
                    <a:pt x="633" y="1279"/>
                  </a:lnTo>
                  <a:lnTo>
                    <a:pt x="528" y="1336"/>
                  </a:lnTo>
                  <a:lnTo>
                    <a:pt x="435" y="1248"/>
                  </a:lnTo>
                  <a:lnTo>
                    <a:pt x="379" y="1083"/>
                  </a:lnTo>
                  <a:lnTo>
                    <a:pt x="271" y="1093"/>
                  </a:lnTo>
                  <a:lnTo>
                    <a:pt x="172" y="927"/>
                  </a:lnTo>
                  <a:lnTo>
                    <a:pt x="240" y="717"/>
                  </a:lnTo>
                  <a:lnTo>
                    <a:pt x="186" y="603"/>
                  </a:lnTo>
                  <a:lnTo>
                    <a:pt x="66" y="510"/>
                  </a:lnTo>
                  <a:lnTo>
                    <a:pt x="22" y="295"/>
                  </a:lnTo>
                  <a:lnTo>
                    <a:pt x="0" y="147"/>
                  </a:lnTo>
                  <a:lnTo>
                    <a:pt x="55" y="0"/>
                  </a:lnTo>
                  <a:lnTo>
                    <a:pt x="283" y="25"/>
                  </a:lnTo>
                  <a:lnTo>
                    <a:pt x="590" y="42"/>
                  </a:lnTo>
                  <a:lnTo>
                    <a:pt x="708" y="897"/>
                  </a:lnTo>
                  <a:lnTo>
                    <a:pt x="834" y="789"/>
                  </a:lnTo>
                  <a:lnTo>
                    <a:pt x="1020" y="742"/>
                  </a:lnTo>
                  <a:lnTo>
                    <a:pt x="1042" y="901"/>
                  </a:lnTo>
                  <a:lnTo>
                    <a:pt x="951" y="958"/>
                  </a:lnTo>
                  <a:lnTo>
                    <a:pt x="919" y="13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6" name="Freeform 252">
              <a:extLst>
                <a:ext uri="{FF2B5EF4-FFF2-40B4-BE49-F238E27FC236}">
                  <a16:creationId xmlns:a16="http://schemas.microsoft.com/office/drawing/2014/main" id="{67589462-D21A-CA4D-BC78-4FD1CC431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643" y="2232652"/>
              <a:ext cx="274141" cy="398090"/>
            </a:xfrm>
            <a:custGeom>
              <a:avLst/>
              <a:gdLst>
                <a:gd name="T0" fmla="*/ 2147483647 w 1224"/>
                <a:gd name="T1" fmla="*/ 2147483647 h 1658"/>
                <a:gd name="T2" fmla="*/ 2147483647 w 1224"/>
                <a:gd name="T3" fmla="*/ 2147483647 h 1658"/>
                <a:gd name="T4" fmla="*/ 1137695771 w 1224"/>
                <a:gd name="T5" fmla="*/ 2147483647 h 1658"/>
                <a:gd name="T6" fmla="*/ 0 w 1224"/>
                <a:gd name="T7" fmla="*/ 2147483647 h 1658"/>
                <a:gd name="T8" fmla="*/ 2147483647 w 1224"/>
                <a:gd name="T9" fmla="*/ 2147483647 h 1658"/>
                <a:gd name="T10" fmla="*/ 2147483647 w 1224"/>
                <a:gd name="T11" fmla="*/ 2147483647 h 1658"/>
                <a:gd name="T12" fmla="*/ 2147483647 w 1224"/>
                <a:gd name="T13" fmla="*/ 2147483647 h 1658"/>
                <a:gd name="T14" fmla="*/ 2147483647 w 1224"/>
                <a:gd name="T15" fmla="*/ 2147483647 h 1658"/>
                <a:gd name="T16" fmla="*/ 2147483647 w 1224"/>
                <a:gd name="T17" fmla="*/ 2147483647 h 1658"/>
                <a:gd name="T18" fmla="*/ 2147483647 w 1224"/>
                <a:gd name="T19" fmla="*/ 2147483647 h 1658"/>
                <a:gd name="T20" fmla="*/ 2147483647 w 1224"/>
                <a:gd name="T21" fmla="*/ 2147483647 h 1658"/>
                <a:gd name="T22" fmla="*/ 2147483647 w 1224"/>
                <a:gd name="T23" fmla="*/ 1787644908 h 1658"/>
                <a:gd name="T24" fmla="*/ 2147483647 w 1224"/>
                <a:gd name="T25" fmla="*/ 977087967 h 1658"/>
                <a:gd name="T26" fmla="*/ 2147483647 w 1224"/>
                <a:gd name="T27" fmla="*/ 0 h 1658"/>
                <a:gd name="T28" fmla="*/ 2147483647 w 1224"/>
                <a:gd name="T29" fmla="*/ 2147483647 h 1658"/>
                <a:gd name="T30" fmla="*/ 2147483647 w 1224"/>
                <a:gd name="T31" fmla="*/ 2147483647 h 1658"/>
                <a:gd name="T32" fmla="*/ 2147483647 w 1224"/>
                <a:gd name="T33" fmla="*/ 2147483647 h 1658"/>
                <a:gd name="T34" fmla="*/ 2147483647 w 1224"/>
                <a:gd name="T35" fmla="*/ 2147483647 h 1658"/>
                <a:gd name="T36" fmla="*/ 2147483647 w 1224"/>
                <a:gd name="T37" fmla="*/ 2147483647 h 1658"/>
                <a:gd name="T38" fmla="*/ 2147483647 w 1224"/>
                <a:gd name="T39" fmla="*/ 2147483647 h 1658"/>
                <a:gd name="T40" fmla="*/ 2147483647 w 1224"/>
                <a:gd name="T41" fmla="*/ 2147483647 h 1658"/>
                <a:gd name="T42" fmla="*/ 2147483647 w 1224"/>
                <a:gd name="T43" fmla="*/ 2147483647 h 1658"/>
                <a:gd name="T44" fmla="*/ 2147483647 w 1224"/>
                <a:gd name="T45" fmla="*/ 2147483647 h 1658"/>
                <a:gd name="T46" fmla="*/ 2147483647 w 1224"/>
                <a:gd name="T47" fmla="*/ 2147483647 h 1658"/>
                <a:gd name="T48" fmla="*/ 2147483647 w 1224"/>
                <a:gd name="T49" fmla="*/ 2147483647 h 1658"/>
                <a:gd name="T50" fmla="*/ 2147483647 w 1224"/>
                <a:gd name="T51" fmla="*/ 2147483647 h 1658"/>
                <a:gd name="T52" fmla="*/ 2147483647 w 1224"/>
                <a:gd name="T53" fmla="*/ 2147483647 h 16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24" h="1658">
                  <a:moveTo>
                    <a:pt x="444" y="1498"/>
                  </a:moveTo>
                  <a:lnTo>
                    <a:pt x="239" y="1553"/>
                  </a:lnTo>
                  <a:lnTo>
                    <a:pt x="114" y="1658"/>
                  </a:lnTo>
                  <a:lnTo>
                    <a:pt x="0" y="801"/>
                  </a:lnTo>
                  <a:lnTo>
                    <a:pt x="329" y="728"/>
                  </a:lnTo>
                  <a:lnTo>
                    <a:pt x="496" y="656"/>
                  </a:lnTo>
                  <a:lnTo>
                    <a:pt x="580" y="548"/>
                  </a:lnTo>
                  <a:lnTo>
                    <a:pt x="597" y="437"/>
                  </a:lnTo>
                  <a:lnTo>
                    <a:pt x="646" y="297"/>
                  </a:lnTo>
                  <a:lnTo>
                    <a:pt x="820" y="264"/>
                  </a:lnTo>
                  <a:lnTo>
                    <a:pt x="922" y="284"/>
                  </a:lnTo>
                  <a:lnTo>
                    <a:pt x="985" y="161"/>
                  </a:lnTo>
                  <a:lnTo>
                    <a:pt x="1109" y="88"/>
                  </a:lnTo>
                  <a:lnTo>
                    <a:pt x="1224" y="0"/>
                  </a:lnTo>
                  <a:lnTo>
                    <a:pt x="1164" y="233"/>
                  </a:lnTo>
                  <a:lnTo>
                    <a:pt x="1210" y="386"/>
                  </a:lnTo>
                  <a:lnTo>
                    <a:pt x="1224" y="548"/>
                  </a:lnTo>
                  <a:lnTo>
                    <a:pt x="989" y="643"/>
                  </a:lnTo>
                  <a:lnTo>
                    <a:pt x="879" y="718"/>
                  </a:lnTo>
                  <a:lnTo>
                    <a:pt x="834" y="818"/>
                  </a:lnTo>
                  <a:lnTo>
                    <a:pt x="729" y="868"/>
                  </a:lnTo>
                  <a:lnTo>
                    <a:pt x="689" y="998"/>
                  </a:lnTo>
                  <a:lnTo>
                    <a:pt x="704" y="1138"/>
                  </a:lnTo>
                  <a:lnTo>
                    <a:pt x="699" y="1318"/>
                  </a:lnTo>
                  <a:lnTo>
                    <a:pt x="714" y="1423"/>
                  </a:lnTo>
                  <a:lnTo>
                    <a:pt x="609" y="1408"/>
                  </a:lnTo>
                  <a:lnTo>
                    <a:pt x="444" y="149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7" name="Freeform 253">
              <a:extLst>
                <a:ext uri="{FF2B5EF4-FFF2-40B4-BE49-F238E27FC236}">
                  <a16:creationId xmlns:a16="http://schemas.microsoft.com/office/drawing/2014/main" id="{5D4DD7FD-1698-044C-8D21-2AC90FB1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257" y="2155767"/>
              <a:ext cx="460755" cy="208442"/>
            </a:xfrm>
            <a:custGeom>
              <a:avLst/>
              <a:gdLst>
                <a:gd name="T0" fmla="*/ 2147483647 w 2046"/>
                <a:gd name="T1" fmla="*/ 2147483647 h 869"/>
                <a:gd name="T2" fmla="*/ 2147483647 w 2046"/>
                <a:gd name="T3" fmla="*/ 2147483647 h 869"/>
                <a:gd name="T4" fmla="*/ 2147483647 w 2046"/>
                <a:gd name="T5" fmla="*/ 2147483647 h 869"/>
                <a:gd name="T6" fmla="*/ 2147483647 w 2046"/>
                <a:gd name="T7" fmla="*/ 2147483647 h 869"/>
                <a:gd name="T8" fmla="*/ 2147483647 w 2046"/>
                <a:gd name="T9" fmla="*/ 2147483647 h 869"/>
                <a:gd name="T10" fmla="*/ 608694438 w 2046"/>
                <a:gd name="T11" fmla="*/ 2147483647 h 869"/>
                <a:gd name="T12" fmla="*/ 456485759 w 2046"/>
                <a:gd name="T13" fmla="*/ 2147483647 h 869"/>
                <a:gd name="T14" fmla="*/ 0 w 2046"/>
                <a:gd name="T15" fmla="*/ 2147483647 h 869"/>
                <a:gd name="T16" fmla="*/ 608694438 w 2046"/>
                <a:gd name="T17" fmla="*/ 2147483647 h 869"/>
                <a:gd name="T18" fmla="*/ 2039072464 w 2046"/>
                <a:gd name="T19" fmla="*/ 2147483647 h 869"/>
                <a:gd name="T20" fmla="*/ 2147483647 w 2046"/>
                <a:gd name="T21" fmla="*/ 852413152 h 869"/>
                <a:gd name="T22" fmla="*/ 2147483647 w 2046"/>
                <a:gd name="T23" fmla="*/ 0 h 869"/>
                <a:gd name="T24" fmla="*/ 2147483647 w 2046"/>
                <a:gd name="T25" fmla="*/ 1217747275 h 869"/>
                <a:gd name="T26" fmla="*/ 2147483647 w 2046"/>
                <a:gd name="T27" fmla="*/ 2147483647 h 869"/>
                <a:gd name="T28" fmla="*/ 2147483647 w 2046"/>
                <a:gd name="T29" fmla="*/ 1815544218 h 869"/>
                <a:gd name="T30" fmla="*/ 2147483647 w 2046"/>
                <a:gd name="T31" fmla="*/ 1195593886 h 869"/>
                <a:gd name="T32" fmla="*/ 2147483647 w 2046"/>
                <a:gd name="T33" fmla="*/ 1870878436 h 869"/>
                <a:gd name="T34" fmla="*/ 2147483647 w 2046"/>
                <a:gd name="T35" fmla="*/ 1195593886 h 869"/>
                <a:gd name="T36" fmla="*/ 2147483647 w 2046"/>
                <a:gd name="T37" fmla="*/ 2147483647 h 8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46" h="869">
                  <a:moveTo>
                    <a:pt x="2045" y="764"/>
                  </a:moveTo>
                  <a:lnTo>
                    <a:pt x="1085" y="749"/>
                  </a:lnTo>
                  <a:lnTo>
                    <a:pt x="905" y="614"/>
                  </a:lnTo>
                  <a:lnTo>
                    <a:pt x="680" y="629"/>
                  </a:lnTo>
                  <a:lnTo>
                    <a:pt x="470" y="764"/>
                  </a:lnTo>
                  <a:lnTo>
                    <a:pt x="60" y="869"/>
                  </a:lnTo>
                  <a:lnTo>
                    <a:pt x="45" y="709"/>
                  </a:lnTo>
                  <a:lnTo>
                    <a:pt x="0" y="559"/>
                  </a:lnTo>
                  <a:lnTo>
                    <a:pt x="60" y="319"/>
                  </a:lnTo>
                  <a:lnTo>
                    <a:pt x="201" y="255"/>
                  </a:lnTo>
                  <a:lnTo>
                    <a:pt x="229" y="77"/>
                  </a:lnTo>
                  <a:lnTo>
                    <a:pt x="349" y="0"/>
                  </a:lnTo>
                  <a:lnTo>
                    <a:pt x="501" y="110"/>
                  </a:lnTo>
                  <a:lnTo>
                    <a:pt x="724" y="194"/>
                  </a:lnTo>
                  <a:lnTo>
                    <a:pt x="841" y="164"/>
                  </a:lnTo>
                  <a:lnTo>
                    <a:pt x="1800" y="108"/>
                  </a:lnTo>
                  <a:lnTo>
                    <a:pt x="1940" y="169"/>
                  </a:lnTo>
                  <a:lnTo>
                    <a:pt x="2046" y="108"/>
                  </a:lnTo>
                  <a:lnTo>
                    <a:pt x="2045" y="76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8" name="Freeform 254">
              <a:extLst>
                <a:ext uri="{FF2B5EF4-FFF2-40B4-BE49-F238E27FC236}">
                  <a16:creationId xmlns:a16="http://schemas.microsoft.com/office/drawing/2014/main" id="{E40CED60-5B2C-7742-A073-962C20171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880" y="2302702"/>
              <a:ext cx="564797" cy="285327"/>
            </a:xfrm>
            <a:custGeom>
              <a:avLst/>
              <a:gdLst>
                <a:gd name="T0" fmla="*/ 2147483647 w 2516"/>
                <a:gd name="T1" fmla="*/ 2147483647 h 1185"/>
                <a:gd name="T2" fmla="*/ 1487142354 w 2516"/>
                <a:gd name="T3" fmla="*/ 2147483647 h 1185"/>
                <a:gd name="T4" fmla="*/ 231101550 w 2516"/>
                <a:gd name="T5" fmla="*/ 2147483647 h 1185"/>
                <a:gd name="T6" fmla="*/ 80371026 w 2516"/>
                <a:gd name="T7" fmla="*/ 2147483647 h 1185"/>
                <a:gd name="T8" fmla="*/ 140672385 w 2516"/>
                <a:gd name="T9" fmla="*/ 2147483647 h 1185"/>
                <a:gd name="T10" fmla="*/ 0 w 2516"/>
                <a:gd name="T11" fmla="*/ 2147483647 h 1185"/>
                <a:gd name="T12" fmla="*/ 351704484 w 2516"/>
                <a:gd name="T13" fmla="*/ 2147483647 h 1185"/>
                <a:gd name="T14" fmla="*/ 1446956841 w 2516"/>
                <a:gd name="T15" fmla="*/ 2147483647 h 1185"/>
                <a:gd name="T16" fmla="*/ 1868974213 w 2516"/>
                <a:gd name="T17" fmla="*/ 2147483647 h 1185"/>
                <a:gd name="T18" fmla="*/ 2147483647 w 2516"/>
                <a:gd name="T19" fmla="*/ 2147483647 h 1185"/>
                <a:gd name="T20" fmla="*/ 2147483647 w 2516"/>
                <a:gd name="T21" fmla="*/ 2147483647 h 1185"/>
                <a:gd name="T22" fmla="*/ 2147483647 w 2516"/>
                <a:gd name="T23" fmla="*/ 1690871921 h 1185"/>
                <a:gd name="T24" fmla="*/ 2147483647 w 2516"/>
                <a:gd name="T25" fmla="*/ 167976044 h 1185"/>
                <a:gd name="T26" fmla="*/ 2147483647 w 2516"/>
                <a:gd name="T27" fmla="*/ 0 h 1185"/>
                <a:gd name="T28" fmla="*/ 2147483647 w 2516"/>
                <a:gd name="T29" fmla="*/ 1522895877 h 1185"/>
                <a:gd name="T30" fmla="*/ 2147483647 w 2516"/>
                <a:gd name="T31" fmla="*/ 1690871921 h 1185"/>
                <a:gd name="T32" fmla="*/ 2147483647 w 2516"/>
                <a:gd name="T33" fmla="*/ 2147483647 h 1185"/>
                <a:gd name="T34" fmla="*/ 2147483647 w 2516"/>
                <a:gd name="T35" fmla="*/ 2147483647 h 1185"/>
                <a:gd name="T36" fmla="*/ 2147483647 w 2516"/>
                <a:gd name="T37" fmla="*/ 2147483647 h 1185"/>
                <a:gd name="T38" fmla="*/ 2147483647 w 2516"/>
                <a:gd name="T39" fmla="*/ 2147483647 h 1185"/>
                <a:gd name="T40" fmla="*/ 2147483647 w 2516"/>
                <a:gd name="T41" fmla="*/ 2147483647 h 1185"/>
                <a:gd name="T42" fmla="*/ 2147483647 w 2516"/>
                <a:gd name="T43" fmla="*/ 2147483647 h 1185"/>
                <a:gd name="T44" fmla="*/ 2147483647 w 2516"/>
                <a:gd name="T45" fmla="*/ 2147483647 h 1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16" h="1185">
                  <a:moveTo>
                    <a:pt x="293" y="1130"/>
                  </a:moveTo>
                  <a:lnTo>
                    <a:pt x="148" y="1185"/>
                  </a:lnTo>
                  <a:lnTo>
                    <a:pt x="23" y="1132"/>
                  </a:lnTo>
                  <a:lnTo>
                    <a:pt x="8" y="1025"/>
                  </a:lnTo>
                  <a:lnTo>
                    <a:pt x="14" y="846"/>
                  </a:lnTo>
                  <a:lnTo>
                    <a:pt x="0" y="706"/>
                  </a:lnTo>
                  <a:lnTo>
                    <a:pt x="35" y="576"/>
                  </a:lnTo>
                  <a:lnTo>
                    <a:pt x="144" y="526"/>
                  </a:lnTo>
                  <a:lnTo>
                    <a:pt x="186" y="426"/>
                  </a:lnTo>
                  <a:lnTo>
                    <a:pt x="297" y="351"/>
                  </a:lnTo>
                  <a:lnTo>
                    <a:pt x="534" y="253"/>
                  </a:lnTo>
                  <a:lnTo>
                    <a:pt x="945" y="151"/>
                  </a:lnTo>
                  <a:lnTo>
                    <a:pt x="1154" y="15"/>
                  </a:lnTo>
                  <a:lnTo>
                    <a:pt x="1379" y="0"/>
                  </a:lnTo>
                  <a:lnTo>
                    <a:pt x="1562" y="136"/>
                  </a:lnTo>
                  <a:lnTo>
                    <a:pt x="2516" y="151"/>
                  </a:lnTo>
                  <a:lnTo>
                    <a:pt x="2513" y="480"/>
                  </a:lnTo>
                  <a:lnTo>
                    <a:pt x="1243" y="465"/>
                  </a:lnTo>
                  <a:lnTo>
                    <a:pt x="1065" y="567"/>
                  </a:lnTo>
                  <a:lnTo>
                    <a:pt x="678" y="856"/>
                  </a:lnTo>
                  <a:lnTo>
                    <a:pt x="508" y="1160"/>
                  </a:lnTo>
                  <a:lnTo>
                    <a:pt x="403" y="1185"/>
                  </a:lnTo>
                  <a:lnTo>
                    <a:pt x="293" y="11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9" name="Freeform 255">
              <a:extLst>
                <a:ext uri="{FF2B5EF4-FFF2-40B4-BE49-F238E27FC236}">
                  <a16:creationId xmlns:a16="http://schemas.microsoft.com/office/drawing/2014/main" id="{9878C89B-BF6A-494C-A08D-D858B75C1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308" y="2415465"/>
              <a:ext cx="650673" cy="345126"/>
            </a:xfrm>
            <a:custGeom>
              <a:avLst/>
              <a:gdLst>
                <a:gd name="T0" fmla="*/ 2147483647 w 2890"/>
                <a:gd name="T1" fmla="*/ 2147483647 h 1440"/>
                <a:gd name="T2" fmla="*/ 2147483647 w 2890"/>
                <a:gd name="T3" fmla="*/ 2147483647 h 1440"/>
                <a:gd name="T4" fmla="*/ 2147483647 w 2890"/>
                <a:gd name="T5" fmla="*/ 2147483647 h 1440"/>
                <a:gd name="T6" fmla="*/ 2147483647 w 2890"/>
                <a:gd name="T7" fmla="*/ 2147483647 h 1440"/>
                <a:gd name="T8" fmla="*/ 2147483647 w 2890"/>
                <a:gd name="T9" fmla="*/ 2147483647 h 1440"/>
                <a:gd name="T10" fmla="*/ 2147483647 w 2890"/>
                <a:gd name="T11" fmla="*/ 2147483647 h 1440"/>
                <a:gd name="T12" fmla="*/ 2147483647 w 2890"/>
                <a:gd name="T13" fmla="*/ 2147483647 h 1440"/>
                <a:gd name="T14" fmla="*/ 2147483647 w 2890"/>
                <a:gd name="T15" fmla="*/ 2147483647 h 1440"/>
                <a:gd name="T16" fmla="*/ 2147483647 w 2890"/>
                <a:gd name="T17" fmla="*/ 2147483647 h 1440"/>
                <a:gd name="T18" fmla="*/ 2147483647 w 2890"/>
                <a:gd name="T19" fmla="*/ 2147483647 h 1440"/>
                <a:gd name="T20" fmla="*/ 2147483647 w 2890"/>
                <a:gd name="T21" fmla="*/ 2147483647 h 1440"/>
                <a:gd name="T22" fmla="*/ 2147483647 w 2890"/>
                <a:gd name="T23" fmla="*/ 2147483647 h 1440"/>
                <a:gd name="T24" fmla="*/ 2147483647 w 2890"/>
                <a:gd name="T25" fmla="*/ 2147483647 h 1440"/>
                <a:gd name="T26" fmla="*/ 2147483647 w 2890"/>
                <a:gd name="T27" fmla="*/ 2147483647 h 1440"/>
                <a:gd name="T28" fmla="*/ 2147483647 w 2890"/>
                <a:gd name="T29" fmla="*/ 2147483647 h 1440"/>
                <a:gd name="T30" fmla="*/ 0 w 2890"/>
                <a:gd name="T31" fmla="*/ 2147483647 h 1440"/>
                <a:gd name="T32" fmla="*/ 304137327 w 2890"/>
                <a:gd name="T33" fmla="*/ 2147483647 h 1440"/>
                <a:gd name="T34" fmla="*/ 1216502127 w 2890"/>
                <a:gd name="T35" fmla="*/ 2147483647 h 1440"/>
                <a:gd name="T36" fmla="*/ 1023892836 w 2890"/>
                <a:gd name="T37" fmla="*/ 2147483647 h 1440"/>
                <a:gd name="T38" fmla="*/ 2147483647 w 2890"/>
                <a:gd name="T39" fmla="*/ 2147483647 h 1440"/>
                <a:gd name="T40" fmla="*/ 2147483647 w 2890"/>
                <a:gd name="T41" fmla="*/ 2147483647 h 1440"/>
                <a:gd name="T42" fmla="*/ 2147483647 w 2890"/>
                <a:gd name="T43" fmla="*/ 2147483647 h 1440"/>
                <a:gd name="T44" fmla="*/ 2147483647 w 2890"/>
                <a:gd name="T45" fmla="*/ 2147483647 h 1440"/>
                <a:gd name="T46" fmla="*/ 2147483647 w 2890"/>
                <a:gd name="T47" fmla="*/ 2147483647 h 1440"/>
                <a:gd name="T48" fmla="*/ 2147483647 w 2890"/>
                <a:gd name="T49" fmla="*/ 2147483647 h 1440"/>
                <a:gd name="T50" fmla="*/ 2147483647 w 2890"/>
                <a:gd name="T51" fmla="*/ 2147483647 h 1440"/>
                <a:gd name="T52" fmla="*/ 2147483647 w 2890"/>
                <a:gd name="T53" fmla="*/ 1159592645 h 1440"/>
                <a:gd name="T54" fmla="*/ 2147483647 w 2890"/>
                <a:gd name="T55" fmla="*/ 0 h 1440"/>
                <a:gd name="T56" fmla="*/ 2147483647 w 2890"/>
                <a:gd name="T57" fmla="*/ 165634873 h 1440"/>
                <a:gd name="T58" fmla="*/ 2147483647 w 2890"/>
                <a:gd name="T59" fmla="*/ 2147483647 h 1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90" h="1440">
                  <a:moveTo>
                    <a:pt x="2890" y="590"/>
                  </a:moveTo>
                  <a:lnTo>
                    <a:pt x="2640" y="590"/>
                  </a:lnTo>
                  <a:lnTo>
                    <a:pt x="2395" y="675"/>
                  </a:lnTo>
                  <a:lnTo>
                    <a:pt x="2040" y="680"/>
                  </a:lnTo>
                  <a:lnTo>
                    <a:pt x="1951" y="846"/>
                  </a:lnTo>
                  <a:lnTo>
                    <a:pt x="1816" y="913"/>
                  </a:lnTo>
                  <a:lnTo>
                    <a:pt x="1636" y="876"/>
                  </a:lnTo>
                  <a:lnTo>
                    <a:pt x="1451" y="739"/>
                  </a:lnTo>
                  <a:lnTo>
                    <a:pt x="1289" y="750"/>
                  </a:lnTo>
                  <a:lnTo>
                    <a:pt x="1193" y="843"/>
                  </a:lnTo>
                  <a:lnTo>
                    <a:pt x="1036" y="874"/>
                  </a:lnTo>
                  <a:lnTo>
                    <a:pt x="935" y="963"/>
                  </a:lnTo>
                  <a:lnTo>
                    <a:pt x="835" y="990"/>
                  </a:lnTo>
                  <a:lnTo>
                    <a:pt x="835" y="1110"/>
                  </a:lnTo>
                  <a:lnTo>
                    <a:pt x="610" y="1440"/>
                  </a:lnTo>
                  <a:lnTo>
                    <a:pt x="0" y="1370"/>
                  </a:lnTo>
                  <a:lnTo>
                    <a:pt x="30" y="960"/>
                  </a:lnTo>
                  <a:lnTo>
                    <a:pt x="120" y="905"/>
                  </a:lnTo>
                  <a:lnTo>
                    <a:pt x="101" y="744"/>
                  </a:lnTo>
                  <a:lnTo>
                    <a:pt x="278" y="651"/>
                  </a:lnTo>
                  <a:lnTo>
                    <a:pt x="385" y="667"/>
                  </a:lnTo>
                  <a:lnTo>
                    <a:pt x="510" y="720"/>
                  </a:lnTo>
                  <a:lnTo>
                    <a:pt x="655" y="665"/>
                  </a:lnTo>
                  <a:lnTo>
                    <a:pt x="765" y="720"/>
                  </a:lnTo>
                  <a:lnTo>
                    <a:pt x="870" y="695"/>
                  </a:lnTo>
                  <a:lnTo>
                    <a:pt x="1035" y="395"/>
                  </a:lnTo>
                  <a:lnTo>
                    <a:pt x="1420" y="105"/>
                  </a:lnTo>
                  <a:lnTo>
                    <a:pt x="1603" y="0"/>
                  </a:lnTo>
                  <a:lnTo>
                    <a:pt x="2875" y="15"/>
                  </a:lnTo>
                  <a:lnTo>
                    <a:pt x="2890" y="59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0" name="Freeform 256">
              <a:extLst>
                <a:ext uri="{FF2B5EF4-FFF2-40B4-BE49-F238E27FC236}">
                  <a16:creationId xmlns:a16="http://schemas.microsoft.com/office/drawing/2014/main" id="{E4A1F5D2-A56A-0E41-9308-46CB3E99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377" y="2557274"/>
              <a:ext cx="574705" cy="317790"/>
            </a:xfrm>
            <a:custGeom>
              <a:avLst/>
              <a:gdLst>
                <a:gd name="T0" fmla="*/ 2147483647 w 2550"/>
                <a:gd name="T1" fmla="*/ 2147483647 h 1329"/>
                <a:gd name="T2" fmla="*/ 2147483647 w 2550"/>
                <a:gd name="T3" fmla="*/ 2147483647 h 1329"/>
                <a:gd name="T4" fmla="*/ 2147483647 w 2550"/>
                <a:gd name="T5" fmla="*/ 2147483647 h 1329"/>
                <a:gd name="T6" fmla="*/ 2147483647 w 2550"/>
                <a:gd name="T7" fmla="*/ 2147483647 h 1329"/>
                <a:gd name="T8" fmla="*/ 2147483647 w 2550"/>
                <a:gd name="T9" fmla="*/ 2147483647 h 1329"/>
                <a:gd name="T10" fmla="*/ 2147483647 w 2550"/>
                <a:gd name="T11" fmla="*/ 2147483647 h 1329"/>
                <a:gd name="T12" fmla="*/ 2147483647 w 2550"/>
                <a:gd name="T13" fmla="*/ 2147483647 h 1329"/>
                <a:gd name="T14" fmla="*/ 2147483647 w 2550"/>
                <a:gd name="T15" fmla="*/ 2147483647 h 1329"/>
                <a:gd name="T16" fmla="*/ 2147483647 w 2550"/>
                <a:gd name="T17" fmla="*/ 2147483647 h 1329"/>
                <a:gd name="T18" fmla="*/ 2147483647 w 2550"/>
                <a:gd name="T19" fmla="*/ 2147483647 h 1329"/>
                <a:gd name="T20" fmla="*/ 1067698884 w 2550"/>
                <a:gd name="T21" fmla="*/ 2147483647 h 1329"/>
                <a:gd name="T22" fmla="*/ 0 w 2550"/>
                <a:gd name="T23" fmla="*/ 2147483647 h 1329"/>
                <a:gd name="T24" fmla="*/ 1220240728 w 2550"/>
                <a:gd name="T25" fmla="*/ 2147483647 h 1329"/>
                <a:gd name="T26" fmla="*/ 2147483647 w 2550"/>
                <a:gd name="T27" fmla="*/ 2147483647 h 1329"/>
                <a:gd name="T28" fmla="*/ 2147483647 w 2550"/>
                <a:gd name="T29" fmla="*/ 2147483647 h 1329"/>
                <a:gd name="T30" fmla="*/ 2147483647 w 2550"/>
                <a:gd name="T31" fmla="*/ 2147483647 h 1329"/>
                <a:gd name="T32" fmla="*/ 2147483647 w 2550"/>
                <a:gd name="T33" fmla="*/ 2147483647 h 1329"/>
                <a:gd name="T34" fmla="*/ 2147483647 w 2550"/>
                <a:gd name="T35" fmla="*/ 2147483647 h 1329"/>
                <a:gd name="T36" fmla="*/ 2147483647 w 2550"/>
                <a:gd name="T37" fmla="*/ 1743804834 h 1329"/>
                <a:gd name="T38" fmla="*/ 2147483647 w 2550"/>
                <a:gd name="T39" fmla="*/ 1634169160 h 1329"/>
                <a:gd name="T40" fmla="*/ 2147483647 w 2550"/>
                <a:gd name="T41" fmla="*/ 2147483647 h 1329"/>
                <a:gd name="T42" fmla="*/ 2147483647 w 2550"/>
                <a:gd name="T43" fmla="*/ 2147483647 h 1329"/>
                <a:gd name="T44" fmla="*/ 2147483647 w 2550"/>
                <a:gd name="T45" fmla="*/ 2147483647 h 1329"/>
                <a:gd name="T46" fmla="*/ 2147483647 w 2550"/>
                <a:gd name="T47" fmla="*/ 976108053 h 1329"/>
                <a:gd name="T48" fmla="*/ 2147483647 w 2550"/>
                <a:gd name="T49" fmla="*/ 921265554 h 1329"/>
                <a:gd name="T50" fmla="*/ 2147483647 w 2550"/>
                <a:gd name="T51" fmla="*/ 0 h 1329"/>
                <a:gd name="T52" fmla="*/ 2147483647 w 2550"/>
                <a:gd name="T53" fmla="*/ 0 h 1329"/>
                <a:gd name="T54" fmla="*/ 2147483647 w 2550"/>
                <a:gd name="T55" fmla="*/ 1579326439 h 1329"/>
                <a:gd name="T56" fmla="*/ 2147483647 w 2550"/>
                <a:gd name="T57" fmla="*/ 2147483647 h 1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50" h="1329">
                  <a:moveTo>
                    <a:pt x="2550" y="399"/>
                  </a:moveTo>
                  <a:lnTo>
                    <a:pt x="2375" y="624"/>
                  </a:lnTo>
                  <a:lnTo>
                    <a:pt x="2143" y="865"/>
                  </a:lnTo>
                  <a:lnTo>
                    <a:pt x="2017" y="951"/>
                  </a:lnTo>
                  <a:lnTo>
                    <a:pt x="1717" y="1198"/>
                  </a:lnTo>
                  <a:lnTo>
                    <a:pt x="1410" y="1269"/>
                  </a:lnTo>
                  <a:lnTo>
                    <a:pt x="1110" y="1329"/>
                  </a:lnTo>
                  <a:lnTo>
                    <a:pt x="875" y="1244"/>
                  </a:lnTo>
                  <a:lnTo>
                    <a:pt x="665" y="1209"/>
                  </a:lnTo>
                  <a:lnTo>
                    <a:pt x="275" y="1314"/>
                  </a:lnTo>
                  <a:lnTo>
                    <a:pt x="105" y="940"/>
                  </a:lnTo>
                  <a:lnTo>
                    <a:pt x="0" y="849"/>
                  </a:lnTo>
                  <a:lnTo>
                    <a:pt x="120" y="674"/>
                  </a:lnTo>
                  <a:lnTo>
                    <a:pt x="225" y="519"/>
                  </a:lnTo>
                  <a:lnTo>
                    <a:pt x="225" y="399"/>
                  </a:lnTo>
                  <a:lnTo>
                    <a:pt x="330" y="369"/>
                  </a:lnTo>
                  <a:lnTo>
                    <a:pt x="425" y="284"/>
                  </a:lnTo>
                  <a:lnTo>
                    <a:pt x="585" y="254"/>
                  </a:lnTo>
                  <a:lnTo>
                    <a:pt x="680" y="159"/>
                  </a:lnTo>
                  <a:lnTo>
                    <a:pt x="840" y="149"/>
                  </a:lnTo>
                  <a:lnTo>
                    <a:pt x="1025" y="284"/>
                  </a:lnTo>
                  <a:lnTo>
                    <a:pt x="1205" y="324"/>
                  </a:lnTo>
                  <a:lnTo>
                    <a:pt x="1340" y="254"/>
                  </a:lnTo>
                  <a:lnTo>
                    <a:pt x="1430" y="89"/>
                  </a:lnTo>
                  <a:lnTo>
                    <a:pt x="1790" y="84"/>
                  </a:lnTo>
                  <a:lnTo>
                    <a:pt x="2022" y="0"/>
                  </a:lnTo>
                  <a:lnTo>
                    <a:pt x="2280" y="0"/>
                  </a:lnTo>
                  <a:lnTo>
                    <a:pt x="2285" y="144"/>
                  </a:lnTo>
                  <a:lnTo>
                    <a:pt x="2550" y="3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1" name="Freeform 257">
              <a:extLst>
                <a:ext uri="{FF2B5EF4-FFF2-40B4-BE49-F238E27FC236}">
                  <a16:creationId xmlns:a16="http://schemas.microsoft.com/office/drawing/2014/main" id="{DE558100-8F1A-294E-86B6-46A44D891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980" y="2743505"/>
              <a:ext cx="345153" cy="406633"/>
            </a:xfrm>
            <a:custGeom>
              <a:avLst/>
              <a:gdLst>
                <a:gd name="T0" fmla="*/ 2147483647 w 1532"/>
                <a:gd name="T1" fmla="*/ 2147483647 h 1691"/>
                <a:gd name="T2" fmla="*/ 2147483647 w 1532"/>
                <a:gd name="T3" fmla="*/ 2147483647 h 1691"/>
                <a:gd name="T4" fmla="*/ 2147483647 w 1532"/>
                <a:gd name="T5" fmla="*/ 2147483647 h 1691"/>
                <a:gd name="T6" fmla="*/ 2147483647 w 1532"/>
                <a:gd name="T7" fmla="*/ 2147483647 h 1691"/>
                <a:gd name="T8" fmla="*/ 2147483647 w 1532"/>
                <a:gd name="T9" fmla="*/ 2147483647 h 1691"/>
                <a:gd name="T10" fmla="*/ 2147483647 w 1532"/>
                <a:gd name="T11" fmla="*/ 2147483647 h 1691"/>
                <a:gd name="T12" fmla="*/ 2147483647 w 1532"/>
                <a:gd name="T13" fmla="*/ 2147483647 h 1691"/>
                <a:gd name="T14" fmla="*/ 2147483647 w 1532"/>
                <a:gd name="T15" fmla="*/ 2147483647 h 1691"/>
                <a:gd name="T16" fmla="*/ 2147483647 w 1532"/>
                <a:gd name="T17" fmla="*/ 2147483647 h 1691"/>
                <a:gd name="T18" fmla="*/ 2147483647 w 1532"/>
                <a:gd name="T19" fmla="*/ 2147483647 h 1691"/>
                <a:gd name="T20" fmla="*/ 2147483647 w 1532"/>
                <a:gd name="T21" fmla="*/ 2147483647 h 1691"/>
                <a:gd name="T22" fmla="*/ 2147483647 w 1532"/>
                <a:gd name="T23" fmla="*/ 2147483647 h 1691"/>
                <a:gd name="T24" fmla="*/ 2143329293 w 1532"/>
                <a:gd name="T25" fmla="*/ 2147483647 h 1691"/>
                <a:gd name="T26" fmla="*/ 0 w 1532"/>
                <a:gd name="T27" fmla="*/ 2147483647 h 1691"/>
                <a:gd name="T28" fmla="*/ 162519105 w 1532"/>
                <a:gd name="T29" fmla="*/ 2147483647 h 1691"/>
                <a:gd name="T30" fmla="*/ 1980763192 w 1532"/>
                <a:gd name="T31" fmla="*/ 2147483647 h 1691"/>
                <a:gd name="T32" fmla="*/ 2147483647 w 1532"/>
                <a:gd name="T33" fmla="*/ 2147483647 h 1691"/>
                <a:gd name="T34" fmla="*/ 2147483647 w 1532"/>
                <a:gd name="T35" fmla="*/ 2147483647 h 1691"/>
                <a:gd name="T36" fmla="*/ 2147483647 w 1532"/>
                <a:gd name="T37" fmla="*/ 2147483647 h 1691"/>
                <a:gd name="T38" fmla="*/ 2147483647 w 1532"/>
                <a:gd name="T39" fmla="*/ 2147483647 h 1691"/>
                <a:gd name="T40" fmla="*/ 2147483647 w 1532"/>
                <a:gd name="T41" fmla="*/ 2147483647 h 1691"/>
                <a:gd name="T42" fmla="*/ 2147483647 w 1532"/>
                <a:gd name="T43" fmla="*/ 2147483647 h 1691"/>
                <a:gd name="T44" fmla="*/ 2147483647 w 1532"/>
                <a:gd name="T45" fmla="*/ 2147483647 h 1691"/>
                <a:gd name="T46" fmla="*/ 2147483647 w 1532"/>
                <a:gd name="T47" fmla="*/ 2147483647 h 1691"/>
                <a:gd name="T48" fmla="*/ 2147483647 w 1532"/>
                <a:gd name="T49" fmla="*/ 1193491306 h 1691"/>
                <a:gd name="T50" fmla="*/ 2147483647 w 1532"/>
                <a:gd name="T51" fmla="*/ 0 h 1691"/>
                <a:gd name="T52" fmla="*/ 2147483647 w 1532"/>
                <a:gd name="T53" fmla="*/ 11132767 h 1691"/>
                <a:gd name="T54" fmla="*/ 2147483647 w 1532"/>
                <a:gd name="T55" fmla="*/ 791966557 h 1691"/>
                <a:gd name="T56" fmla="*/ 2147483647 w 1532"/>
                <a:gd name="T57" fmla="*/ 1795853168 h 1691"/>
                <a:gd name="T58" fmla="*/ 2147483647 w 1532"/>
                <a:gd name="T59" fmla="*/ 2147483647 h 16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32" h="1691">
                  <a:moveTo>
                    <a:pt x="1532" y="534"/>
                  </a:moveTo>
                  <a:lnTo>
                    <a:pt x="1525" y="806"/>
                  </a:lnTo>
                  <a:lnTo>
                    <a:pt x="1530" y="1051"/>
                  </a:lnTo>
                  <a:lnTo>
                    <a:pt x="1403" y="1047"/>
                  </a:lnTo>
                  <a:lnTo>
                    <a:pt x="1170" y="1166"/>
                  </a:lnTo>
                  <a:lnTo>
                    <a:pt x="975" y="1171"/>
                  </a:lnTo>
                  <a:lnTo>
                    <a:pt x="825" y="1201"/>
                  </a:lnTo>
                  <a:lnTo>
                    <a:pt x="660" y="1141"/>
                  </a:lnTo>
                  <a:lnTo>
                    <a:pt x="570" y="1241"/>
                  </a:lnTo>
                  <a:lnTo>
                    <a:pt x="505" y="1381"/>
                  </a:lnTo>
                  <a:lnTo>
                    <a:pt x="430" y="1486"/>
                  </a:lnTo>
                  <a:lnTo>
                    <a:pt x="269" y="1542"/>
                  </a:lnTo>
                  <a:lnTo>
                    <a:pt x="211" y="1665"/>
                  </a:lnTo>
                  <a:lnTo>
                    <a:pt x="0" y="1691"/>
                  </a:lnTo>
                  <a:lnTo>
                    <a:pt x="16" y="1602"/>
                  </a:lnTo>
                  <a:lnTo>
                    <a:pt x="195" y="1486"/>
                  </a:lnTo>
                  <a:lnTo>
                    <a:pt x="250" y="1361"/>
                  </a:lnTo>
                  <a:lnTo>
                    <a:pt x="385" y="1231"/>
                  </a:lnTo>
                  <a:lnTo>
                    <a:pt x="413" y="1007"/>
                  </a:lnTo>
                  <a:lnTo>
                    <a:pt x="511" y="914"/>
                  </a:lnTo>
                  <a:lnTo>
                    <a:pt x="554" y="795"/>
                  </a:lnTo>
                  <a:lnTo>
                    <a:pt x="475" y="545"/>
                  </a:lnTo>
                  <a:lnTo>
                    <a:pt x="580" y="331"/>
                  </a:lnTo>
                  <a:lnTo>
                    <a:pt x="464" y="299"/>
                  </a:lnTo>
                  <a:lnTo>
                    <a:pt x="326" y="107"/>
                  </a:lnTo>
                  <a:lnTo>
                    <a:pt x="392" y="0"/>
                  </a:lnTo>
                  <a:lnTo>
                    <a:pt x="645" y="1"/>
                  </a:lnTo>
                  <a:lnTo>
                    <a:pt x="1255" y="71"/>
                  </a:lnTo>
                  <a:lnTo>
                    <a:pt x="1360" y="161"/>
                  </a:lnTo>
                  <a:lnTo>
                    <a:pt x="1532" y="53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2" name="Freeform 258">
              <a:extLst>
                <a:ext uri="{FF2B5EF4-FFF2-40B4-BE49-F238E27FC236}">
                  <a16:creationId xmlns:a16="http://schemas.microsoft.com/office/drawing/2014/main" id="{3D054DFB-6126-BA41-845A-65EB29AEB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39" y="2637577"/>
              <a:ext cx="406257" cy="346836"/>
            </a:xfrm>
            <a:custGeom>
              <a:avLst/>
              <a:gdLst>
                <a:gd name="T0" fmla="*/ 653579603 w 1800"/>
                <a:gd name="T1" fmla="*/ 2147483647 h 1445"/>
                <a:gd name="T2" fmla="*/ 2124169398 w 1800"/>
                <a:gd name="T3" fmla="*/ 2147483647 h 1445"/>
                <a:gd name="T4" fmla="*/ 2147483647 w 1800"/>
                <a:gd name="T5" fmla="*/ 2147483647 h 1445"/>
                <a:gd name="T6" fmla="*/ 2147483647 w 1800"/>
                <a:gd name="T7" fmla="*/ 2147483647 h 1445"/>
                <a:gd name="T8" fmla="*/ 2147483647 w 1800"/>
                <a:gd name="T9" fmla="*/ 2147483647 h 1445"/>
                <a:gd name="T10" fmla="*/ 2147483647 w 1800"/>
                <a:gd name="T11" fmla="*/ 2147483647 h 1445"/>
                <a:gd name="T12" fmla="*/ 2147483647 w 1800"/>
                <a:gd name="T13" fmla="*/ 2147483647 h 1445"/>
                <a:gd name="T14" fmla="*/ 2147483647 w 1800"/>
                <a:gd name="T15" fmla="*/ 2147483647 h 1445"/>
                <a:gd name="T16" fmla="*/ 2147483647 w 1800"/>
                <a:gd name="T17" fmla="*/ 2147483647 h 1445"/>
                <a:gd name="T18" fmla="*/ 2147483647 w 1800"/>
                <a:gd name="T19" fmla="*/ 2147483647 h 1445"/>
                <a:gd name="T20" fmla="*/ 2147483647 w 1800"/>
                <a:gd name="T21" fmla="*/ 2147483647 h 1445"/>
                <a:gd name="T22" fmla="*/ 2147483647 w 1800"/>
                <a:gd name="T23" fmla="*/ 2147483647 h 1445"/>
                <a:gd name="T24" fmla="*/ 2147483647 w 1800"/>
                <a:gd name="T25" fmla="*/ 2147483647 h 1445"/>
                <a:gd name="T26" fmla="*/ 2147483647 w 1800"/>
                <a:gd name="T27" fmla="*/ 2147483647 h 1445"/>
                <a:gd name="T28" fmla="*/ 2147483647 w 1800"/>
                <a:gd name="T29" fmla="*/ 2147483647 h 1445"/>
                <a:gd name="T30" fmla="*/ 2147483647 w 1800"/>
                <a:gd name="T31" fmla="*/ 2147483647 h 1445"/>
                <a:gd name="T32" fmla="*/ 2147483647 w 1800"/>
                <a:gd name="T33" fmla="*/ 2147483647 h 1445"/>
                <a:gd name="T34" fmla="*/ 2147483647 w 1800"/>
                <a:gd name="T35" fmla="*/ 2147483647 h 1445"/>
                <a:gd name="T36" fmla="*/ 2147483647 w 1800"/>
                <a:gd name="T37" fmla="*/ 2147483647 h 1445"/>
                <a:gd name="T38" fmla="*/ 2147483647 w 1800"/>
                <a:gd name="T39" fmla="*/ 2147483647 h 1445"/>
                <a:gd name="T40" fmla="*/ 2147483647 w 1800"/>
                <a:gd name="T41" fmla="*/ 2147483647 h 1445"/>
                <a:gd name="T42" fmla="*/ 2147483647 w 1800"/>
                <a:gd name="T43" fmla="*/ 2147483647 h 1445"/>
                <a:gd name="T44" fmla="*/ 2147483647 w 1800"/>
                <a:gd name="T45" fmla="*/ 1719330867 h 1445"/>
                <a:gd name="T46" fmla="*/ 2147483647 w 1800"/>
                <a:gd name="T47" fmla="*/ 1830245763 h 1445"/>
                <a:gd name="T48" fmla="*/ 2147483647 w 1800"/>
                <a:gd name="T49" fmla="*/ 0 h 1445"/>
                <a:gd name="T50" fmla="*/ 1266348909 w 1800"/>
                <a:gd name="T51" fmla="*/ 44365914 h 1445"/>
                <a:gd name="T52" fmla="*/ 0 w 1800"/>
                <a:gd name="T53" fmla="*/ 554624436 h 1445"/>
                <a:gd name="T54" fmla="*/ 653579603 w 1800"/>
                <a:gd name="T55" fmla="*/ 2147483647 h 14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00" h="1445">
                  <a:moveTo>
                    <a:pt x="64" y="211"/>
                  </a:moveTo>
                  <a:lnTo>
                    <a:pt x="208" y="201"/>
                  </a:lnTo>
                  <a:lnTo>
                    <a:pt x="331" y="364"/>
                  </a:lnTo>
                  <a:lnTo>
                    <a:pt x="417" y="585"/>
                  </a:lnTo>
                  <a:lnTo>
                    <a:pt x="574" y="811"/>
                  </a:lnTo>
                  <a:lnTo>
                    <a:pt x="616" y="976"/>
                  </a:lnTo>
                  <a:lnTo>
                    <a:pt x="785" y="975"/>
                  </a:lnTo>
                  <a:lnTo>
                    <a:pt x="1095" y="920"/>
                  </a:lnTo>
                  <a:lnTo>
                    <a:pt x="1410" y="935"/>
                  </a:lnTo>
                  <a:lnTo>
                    <a:pt x="1410" y="1175"/>
                  </a:lnTo>
                  <a:lnTo>
                    <a:pt x="1445" y="1430"/>
                  </a:lnTo>
                  <a:lnTo>
                    <a:pt x="1635" y="1445"/>
                  </a:lnTo>
                  <a:lnTo>
                    <a:pt x="1732" y="1353"/>
                  </a:lnTo>
                  <a:lnTo>
                    <a:pt x="1775" y="1235"/>
                  </a:lnTo>
                  <a:lnTo>
                    <a:pt x="1695" y="980"/>
                  </a:lnTo>
                  <a:lnTo>
                    <a:pt x="1800" y="770"/>
                  </a:lnTo>
                  <a:lnTo>
                    <a:pt x="1680" y="735"/>
                  </a:lnTo>
                  <a:lnTo>
                    <a:pt x="1545" y="545"/>
                  </a:lnTo>
                  <a:lnTo>
                    <a:pt x="1610" y="440"/>
                  </a:lnTo>
                  <a:lnTo>
                    <a:pt x="1580" y="350"/>
                  </a:lnTo>
                  <a:lnTo>
                    <a:pt x="1470" y="410"/>
                  </a:lnTo>
                  <a:lnTo>
                    <a:pt x="1380" y="320"/>
                  </a:lnTo>
                  <a:lnTo>
                    <a:pt x="1325" y="155"/>
                  </a:lnTo>
                  <a:lnTo>
                    <a:pt x="1215" y="165"/>
                  </a:lnTo>
                  <a:lnTo>
                    <a:pt x="1114" y="0"/>
                  </a:lnTo>
                  <a:lnTo>
                    <a:pt x="124" y="4"/>
                  </a:lnTo>
                  <a:lnTo>
                    <a:pt x="0" y="50"/>
                  </a:lnTo>
                  <a:lnTo>
                    <a:pt x="64" y="21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3" name="Freeform 259">
              <a:extLst>
                <a:ext uri="{FF2B5EF4-FFF2-40B4-BE49-F238E27FC236}">
                  <a16:creationId xmlns:a16="http://schemas.microsoft.com/office/drawing/2014/main" id="{7FB3E2B5-0393-EE49-B2F5-A97DCA2FB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00" y="2675165"/>
              <a:ext cx="523510" cy="427136"/>
            </a:xfrm>
            <a:custGeom>
              <a:avLst/>
              <a:gdLst>
                <a:gd name="T0" fmla="*/ 0 w 2331"/>
                <a:gd name="T1" fmla="*/ 2147483647 h 1779"/>
                <a:gd name="T2" fmla="*/ 1660270616 w 2331"/>
                <a:gd name="T3" fmla="*/ 2147483647 h 1779"/>
                <a:gd name="T4" fmla="*/ 2147483647 w 2331"/>
                <a:gd name="T5" fmla="*/ 2147483647 h 1779"/>
                <a:gd name="T6" fmla="*/ 2147483647 w 2331"/>
                <a:gd name="T7" fmla="*/ 2147483647 h 1779"/>
                <a:gd name="T8" fmla="*/ 2147483647 w 2331"/>
                <a:gd name="T9" fmla="*/ 2147483647 h 1779"/>
                <a:gd name="T10" fmla="*/ 2147483647 w 2331"/>
                <a:gd name="T11" fmla="*/ 2147483647 h 1779"/>
                <a:gd name="T12" fmla="*/ 2147483647 w 2331"/>
                <a:gd name="T13" fmla="*/ 2147483647 h 1779"/>
                <a:gd name="T14" fmla="*/ 2147483647 w 2331"/>
                <a:gd name="T15" fmla="*/ 2147483647 h 1779"/>
                <a:gd name="T16" fmla="*/ 2147483647 w 2331"/>
                <a:gd name="T17" fmla="*/ 2147483647 h 1779"/>
                <a:gd name="T18" fmla="*/ 2147483647 w 2331"/>
                <a:gd name="T19" fmla="*/ 2147483647 h 1779"/>
                <a:gd name="T20" fmla="*/ 2147483647 w 2331"/>
                <a:gd name="T21" fmla="*/ 2147483647 h 1779"/>
                <a:gd name="T22" fmla="*/ 2147483647 w 2331"/>
                <a:gd name="T23" fmla="*/ 2147483647 h 1779"/>
                <a:gd name="T24" fmla="*/ 2147483647 w 2331"/>
                <a:gd name="T25" fmla="*/ 2147483647 h 1779"/>
                <a:gd name="T26" fmla="*/ 2147483647 w 2331"/>
                <a:gd name="T27" fmla="*/ 2147483647 h 1779"/>
                <a:gd name="T28" fmla="*/ 2147483647 w 2331"/>
                <a:gd name="T29" fmla="*/ 2147483647 h 1779"/>
                <a:gd name="T30" fmla="*/ 2147483647 w 2331"/>
                <a:gd name="T31" fmla="*/ 2147483647 h 1779"/>
                <a:gd name="T32" fmla="*/ 2147483647 w 2331"/>
                <a:gd name="T33" fmla="*/ 2147483647 h 1779"/>
                <a:gd name="T34" fmla="*/ 2147483647 w 2331"/>
                <a:gd name="T35" fmla="*/ 2147483647 h 1779"/>
                <a:gd name="T36" fmla="*/ 2147483647 w 2331"/>
                <a:gd name="T37" fmla="*/ 2147483647 h 1779"/>
                <a:gd name="T38" fmla="*/ 2147483647 w 2331"/>
                <a:gd name="T39" fmla="*/ 2147483647 h 1779"/>
                <a:gd name="T40" fmla="*/ 2147483647 w 2331"/>
                <a:gd name="T41" fmla="*/ 2147483647 h 1779"/>
                <a:gd name="T42" fmla="*/ 2147483647 w 2331"/>
                <a:gd name="T43" fmla="*/ 0 h 1779"/>
                <a:gd name="T44" fmla="*/ 2147483647 w 2331"/>
                <a:gd name="T45" fmla="*/ 277559517 h 1779"/>
                <a:gd name="T46" fmla="*/ 2147483647 w 2331"/>
                <a:gd name="T47" fmla="*/ 1165780045 h 1779"/>
                <a:gd name="T48" fmla="*/ 2147483647 w 2331"/>
                <a:gd name="T49" fmla="*/ 1343454000 h 1779"/>
                <a:gd name="T50" fmla="*/ 2147483647 w 2331"/>
                <a:gd name="T51" fmla="*/ 1843081254 h 1779"/>
                <a:gd name="T52" fmla="*/ 0 w 2331"/>
                <a:gd name="T53" fmla="*/ 2147483647 h 17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31" h="1779">
                  <a:moveTo>
                    <a:pt x="0" y="224"/>
                  </a:moveTo>
                  <a:lnTo>
                    <a:pt x="165" y="359"/>
                  </a:lnTo>
                  <a:lnTo>
                    <a:pt x="465" y="744"/>
                  </a:lnTo>
                  <a:lnTo>
                    <a:pt x="770" y="959"/>
                  </a:lnTo>
                  <a:lnTo>
                    <a:pt x="935" y="1194"/>
                  </a:lnTo>
                  <a:lnTo>
                    <a:pt x="890" y="1289"/>
                  </a:lnTo>
                  <a:lnTo>
                    <a:pt x="995" y="1289"/>
                  </a:lnTo>
                  <a:lnTo>
                    <a:pt x="1080" y="1329"/>
                  </a:lnTo>
                  <a:lnTo>
                    <a:pt x="1246" y="1274"/>
                  </a:lnTo>
                  <a:lnTo>
                    <a:pt x="1591" y="1514"/>
                  </a:lnTo>
                  <a:lnTo>
                    <a:pt x="1926" y="1599"/>
                  </a:lnTo>
                  <a:lnTo>
                    <a:pt x="2086" y="1779"/>
                  </a:lnTo>
                  <a:lnTo>
                    <a:pt x="2191" y="1749"/>
                  </a:lnTo>
                  <a:lnTo>
                    <a:pt x="2271" y="1664"/>
                  </a:lnTo>
                  <a:lnTo>
                    <a:pt x="2331" y="1524"/>
                  </a:lnTo>
                  <a:lnTo>
                    <a:pt x="2286" y="1344"/>
                  </a:lnTo>
                  <a:lnTo>
                    <a:pt x="2071" y="969"/>
                  </a:lnTo>
                  <a:lnTo>
                    <a:pt x="1981" y="809"/>
                  </a:lnTo>
                  <a:lnTo>
                    <a:pt x="1786" y="629"/>
                  </a:lnTo>
                  <a:lnTo>
                    <a:pt x="1795" y="465"/>
                  </a:lnTo>
                  <a:lnTo>
                    <a:pt x="1645" y="300"/>
                  </a:lnTo>
                  <a:lnTo>
                    <a:pt x="1430" y="0"/>
                  </a:lnTo>
                  <a:lnTo>
                    <a:pt x="949" y="25"/>
                  </a:lnTo>
                  <a:lnTo>
                    <a:pt x="769" y="105"/>
                  </a:lnTo>
                  <a:lnTo>
                    <a:pt x="364" y="121"/>
                  </a:lnTo>
                  <a:lnTo>
                    <a:pt x="274" y="166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4" name="Freeform 260">
              <a:extLst>
                <a:ext uri="{FF2B5EF4-FFF2-40B4-BE49-F238E27FC236}">
                  <a16:creationId xmlns:a16="http://schemas.microsoft.com/office/drawing/2014/main" id="{2E5FF4C5-DC0F-EE40-AF6B-DDA06A060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03" y="2685415"/>
              <a:ext cx="254324" cy="386131"/>
            </a:xfrm>
            <a:custGeom>
              <a:avLst/>
              <a:gdLst>
                <a:gd name="T0" fmla="*/ 2147483647 w 1130"/>
                <a:gd name="T1" fmla="*/ 2147483647 h 1606"/>
                <a:gd name="T2" fmla="*/ 2147483647 w 1130"/>
                <a:gd name="T3" fmla="*/ 2147483647 h 1606"/>
                <a:gd name="T4" fmla="*/ 2147483647 w 1130"/>
                <a:gd name="T5" fmla="*/ 2147483647 h 1606"/>
                <a:gd name="T6" fmla="*/ 2147483647 w 1130"/>
                <a:gd name="T7" fmla="*/ 2147483647 h 1606"/>
                <a:gd name="T8" fmla="*/ 2147483647 w 1130"/>
                <a:gd name="T9" fmla="*/ 2147483647 h 1606"/>
                <a:gd name="T10" fmla="*/ 2147483647 w 1130"/>
                <a:gd name="T11" fmla="*/ 2147483647 h 1606"/>
                <a:gd name="T12" fmla="*/ 2147483647 w 1130"/>
                <a:gd name="T13" fmla="*/ 2147483647 h 1606"/>
                <a:gd name="T14" fmla="*/ 2147483647 w 1130"/>
                <a:gd name="T15" fmla="*/ 2147483647 h 1606"/>
                <a:gd name="T16" fmla="*/ 2147483647 w 1130"/>
                <a:gd name="T17" fmla="*/ 2147483647 h 1606"/>
                <a:gd name="T18" fmla="*/ 2147483647 w 1130"/>
                <a:gd name="T19" fmla="*/ 2147483647 h 1606"/>
                <a:gd name="T20" fmla="*/ 2147483647 w 1130"/>
                <a:gd name="T21" fmla="*/ 1839537273 h 1606"/>
                <a:gd name="T22" fmla="*/ 2147483647 w 1130"/>
                <a:gd name="T23" fmla="*/ 0 h 1606"/>
                <a:gd name="T24" fmla="*/ 2147483647 w 1130"/>
                <a:gd name="T25" fmla="*/ 111490113 h 1606"/>
                <a:gd name="T26" fmla="*/ 2147483647 w 1130"/>
                <a:gd name="T27" fmla="*/ 2147483647 h 1606"/>
                <a:gd name="T28" fmla="*/ 70865947 w 1130"/>
                <a:gd name="T29" fmla="*/ 2147483647 h 1606"/>
                <a:gd name="T30" fmla="*/ 0 w 1130"/>
                <a:gd name="T31" fmla="*/ 2147483647 h 1606"/>
                <a:gd name="T32" fmla="*/ 2015234252 w 1130"/>
                <a:gd name="T33" fmla="*/ 2147483647 h 1606"/>
                <a:gd name="T34" fmla="*/ 2147483647 w 1130"/>
                <a:gd name="T35" fmla="*/ 2147483647 h 1606"/>
                <a:gd name="T36" fmla="*/ 2147483647 w 1130"/>
                <a:gd name="T37" fmla="*/ 2147483647 h 1606"/>
                <a:gd name="T38" fmla="*/ 2147483647 w 1130"/>
                <a:gd name="T39" fmla="*/ 2147483647 h 16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30" h="1606">
                  <a:moveTo>
                    <a:pt x="516" y="1553"/>
                  </a:moveTo>
                  <a:lnTo>
                    <a:pt x="724" y="1606"/>
                  </a:lnTo>
                  <a:lnTo>
                    <a:pt x="844" y="1585"/>
                  </a:lnTo>
                  <a:lnTo>
                    <a:pt x="860" y="1455"/>
                  </a:lnTo>
                  <a:lnTo>
                    <a:pt x="840" y="1255"/>
                  </a:lnTo>
                  <a:lnTo>
                    <a:pt x="1130" y="1240"/>
                  </a:lnTo>
                  <a:lnTo>
                    <a:pt x="995" y="970"/>
                  </a:lnTo>
                  <a:lnTo>
                    <a:pt x="1050" y="780"/>
                  </a:lnTo>
                  <a:lnTo>
                    <a:pt x="1010" y="610"/>
                  </a:lnTo>
                  <a:lnTo>
                    <a:pt x="855" y="390"/>
                  </a:lnTo>
                  <a:lnTo>
                    <a:pt x="765" y="165"/>
                  </a:lnTo>
                  <a:lnTo>
                    <a:pt x="645" y="0"/>
                  </a:lnTo>
                  <a:lnTo>
                    <a:pt x="499" y="10"/>
                  </a:lnTo>
                  <a:lnTo>
                    <a:pt x="382" y="308"/>
                  </a:lnTo>
                  <a:lnTo>
                    <a:pt x="7" y="418"/>
                  </a:lnTo>
                  <a:lnTo>
                    <a:pt x="0" y="583"/>
                  </a:lnTo>
                  <a:lnTo>
                    <a:pt x="199" y="769"/>
                  </a:lnTo>
                  <a:lnTo>
                    <a:pt x="499" y="1303"/>
                  </a:lnTo>
                  <a:lnTo>
                    <a:pt x="546" y="1483"/>
                  </a:lnTo>
                  <a:lnTo>
                    <a:pt x="516" y="155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5" name="Freeform 261">
              <a:extLst>
                <a:ext uri="{FF2B5EF4-FFF2-40B4-BE49-F238E27FC236}">
                  <a16:creationId xmlns:a16="http://schemas.microsoft.com/office/drawing/2014/main" id="{A164FAF1-C937-E547-B16C-E704AD54A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48" y="2980994"/>
              <a:ext cx="267535" cy="283619"/>
            </a:xfrm>
            <a:custGeom>
              <a:avLst/>
              <a:gdLst>
                <a:gd name="T0" fmla="*/ 2147483647 w 1186"/>
                <a:gd name="T1" fmla="*/ 2147483647 h 1179"/>
                <a:gd name="T2" fmla="*/ 2147483647 w 1186"/>
                <a:gd name="T3" fmla="*/ 2147483647 h 1179"/>
                <a:gd name="T4" fmla="*/ 2147483647 w 1186"/>
                <a:gd name="T5" fmla="*/ 2147483647 h 1179"/>
                <a:gd name="T6" fmla="*/ 2147483647 w 1186"/>
                <a:gd name="T7" fmla="*/ 2147483647 h 1179"/>
                <a:gd name="T8" fmla="*/ 2147483647 w 1186"/>
                <a:gd name="T9" fmla="*/ 2147483647 h 1179"/>
                <a:gd name="T10" fmla="*/ 1682349945 w 1186"/>
                <a:gd name="T11" fmla="*/ 2147483647 h 1179"/>
                <a:gd name="T12" fmla="*/ 0 w 1186"/>
                <a:gd name="T13" fmla="*/ 2147483647 h 1179"/>
                <a:gd name="T14" fmla="*/ 1478421445 w 1186"/>
                <a:gd name="T15" fmla="*/ 2147483647 h 1179"/>
                <a:gd name="T16" fmla="*/ 713725678 w 1186"/>
                <a:gd name="T17" fmla="*/ 2147483647 h 1179"/>
                <a:gd name="T18" fmla="*/ 703522162 w 1186"/>
                <a:gd name="T19" fmla="*/ 580676555 h 1179"/>
                <a:gd name="T20" fmla="*/ 2147483647 w 1186"/>
                <a:gd name="T21" fmla="*/ 0 h 1179"/>
                <a:gd name="T22" fmla="*/ 2147483647 w 1186"/>
                <a:gd name="T23" fmla="*/ 2147483647 h 1179"/>
                <a:gd name="T24" fmla="*/ 2147483647 w 1186"/>
                <a:gd name="T25" fmla="*/ 2147483647 h 1179"/>
                <a:gd name="T26" fmla="*/ 2147483647 w 1186"/>
                <a:gd name="T27" fmla="*/ 2147483647 h 1179"/>
                <a:gd name="T28" fmla="*/ 2147483647 w 1186"/>
                <a:gd name="T29" fmla="*/ 2147483647 h 1179"/>
                <a:gd name="T30" fmla="*/ 2147483647 w 1186"/>
                <a:gd name="T31" fmla="*/ 2147483647 h 1179"/>
                <a:gd name="T32" fmla="*/ 2147483647 w 1186"/>
                <a:gd name="T33" fmla="*/ 2147483647 h 1179"/>
                <a:gd name="T34" fmla="*/ 2147483647 w 1186"/>
                <a:gd name="T35" fmla="*/ 2147483647 h 1179"/>
                <a:gd name="T36" fmla="*/ 2147483647 w 1186"/>
                <a:gd name="T37" fmla="*/ 2147483647 h 1179"/>
                <a:gd name="T38" fmla="*/ 2147483647 w 1186"/>
                <a:gd name="T39" fmla="*/ 2147483647 h 1179"/>
                <a:gd name="T40" fmla="*/ 2147483647 w 1186"/>
                <a:gd name="T41" fmla="*/ 2147483647 h 1179"/>
                <a:gd name="T42" fmla="*/ 2147483647 w 1186"/>
                <a:gd name="T43" fmla="*/ 2147483647 h 1179"/>
                <a:gd name="T44" fmla="*/ 2147483647 w 1186"/>
                <a:gd name="T45" fmla="*/ 2147483647 h 11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86" h="1179">
                  <a:moveTo>
                    <a:pt x="1046" y="1179"/>
                  </a:moveTo>
                  <a:lnTo>
                    <a:pt x="751" y="1004"/>
                  </a:lnTo>
                  <a:lnTo>
                    <a:pt x="580" y="969"/>
                  </a:lnTo>
                  <a:lnTo>
                    <a:pt x="400" y="779"/>
                  </a:lnTo>
                  <a:lnTo>
                    <a:pt x="280" y="699"/>
                  </a:lnTo>
                  <a:lnTo>
                    <a:pt x="165" y="704"/>
                  </a:lnTo>
                  <a:lnTo>
                    <a:pt x="0" y="764"/>
                  </a:lnTo>
                  <a:lnTo>
                    <a:pt x="145" y="444"/>
                  </a:lnTo>
                  <a:lnTo>
                    <a:pt x="70" y="224"/>
                  </a:lnTo>
                  <a:lnTo>
                    <a:pt x="69" y="52"/>
                  </a:lnTo>
                  <a:lnTo>
                    <a:pt x="237" y="0"/>
                  </a:lnTo>
                  <a:lnTo>
                    <a:pt x="580" y="239"/>
                  </a:lnTo>
                  <a:lnTo>
                    <a:pt x="915" y="324"/>
                  </a:lnTo>
                  <a:lnTo>
                    <a:pt x="1076" y="501"/>
                  </a:lnTo>
                  <a:lnTo>
                    <a:pt x="1051" y="704"/>
                  </a:lnTo>
                  <a:lnTo>
                    <a:pt x="1121" y="774"/>
                  </a:lnTo>
                  <a:lnTo>
                    <a:pt x="1031" y="854"/>
                  </a:lnTo>
                  <a:lnTo>
                    <a:pt x="1101" y="989"/>
                  </a:lnTo>
                  <a:lnTo>
                    <a:pt x="1186" y="1044"/>
                  </a:lnTo>
                  <a:lnTo>
                    <a:pt x="1171" y="1089"/>
                  </a:lnTo>
                  <a:lnTo>
                    <a:pt x="1051" y="1029"/>
                  </a:lnTo>
                  <a:lnTo>
                    <a:pt x="1081" y="1124"/>
                  </a:lnTo>
                  <a:lnTo>
                    <a:pt x="1046" y="117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6" name="Freeform 262">
              <a:extLst>
                <a:ext uri="{FF2B5EF4-FFF2-40B4-BE49-F238E27FC236}">
                  <a16:creationId xmlns:a16="http://schemas.microsoft.com/office/drawing/2014/main" id="{B14AE183-5F98-0F43-8914-084690A15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594" y="2859686"/>
              <a:ext cx="305518" cy="281910"/>
            </a:xfrm>
            <a:custGeom>
              <a:avLst/>
              <a:gdLst>
                <a:gd name="T0" fmla="*/ 2147483647 w 1358"/>
                <a:gd name="T1" fmla="*/ 2147483647 h 1179"/>
                <a:gd name="T2" fmla="*/ 2147483647 w 1358"/>
                <a:gd name="T3" fmla="*/ 2147483647 h 1179"/>
                <a:gd name="T4" fmla="*/ 2147483647 w 1358"/>
                <a:gd name="T5" fmla="*/ 2147483647 h 1179"/>
                <a:gd name="T6" fmla="*/ 2147483647 w 1358"/>
                <a:gd name="T7" fmla="*/ 2147483647 h 1179"/>
                <a:gd name="T8" fmla="*/ 2147483647 w 1358"/>
                <a:gd name="T9" fmla="*/ 2147483647 h 1179"/>
                <a:gd name="T10" fmla="*/ 2147483647 w 1358"/>
                <a:gd name="T11" fmla="*/ 2147483647 h 1179"/>
                <a:gd name="T12" fmla="*/ 2147483647 w 1358"/>
                <a:gd name="T13" fmla="*/ 2147483647 h 1179"/>
                <a:gd name="T14" fmla="*/ 2147483647 w 1358"/>
                <a:gd name="T15" fmla="*/ 2147483647 h 1179"/>
                <a:gd name="T16" fmla="*/ 2147483647 w 1358"/>
                <a:gd name="T17" fmla="*/ 2147483647 h 1179"/>
                <a:gd name="T18" fmla="*/ 1618344912 w 1358"/>
                <a:gd name="T19" fmla="*/ 2147483647 h 1179"/>
                <a:gd name="T20" fmla="*/ 586639566 w 1358"/>
                <a:gd name="T21" fmla="*/ 2147483647 h 1179"/>
                <a:gd name="T22" fmla="*/ 0 w 1358"/>
                <a:gd name="T23" fmla="*/ 2147483647 h 1179"/>
                <a:gd name="T24" fmla="*/ 101164142 w 1358"/>
                <a:gd name="T25" fmla="*/ 2147483647 h 1179"/>
                <a:gd name="T26" fmla="*/ 1365504843 w 1358"/>
                <a:gd name="T27" fmla="*/ 2147483647 h 1179"/>
                <a:gd name="T28" fmla="*/ 1517227700 w 1358"/>
                <a:gd name="T29" fmla="*/ 2147483647 h 1179"/>
                <a:gd name="T30" fmla="*/ 1314899416 w 1358"/>
                <a:gd name="T31" fmla="*/ 2147483647 h 1179"/>
                <a:gd name="T32" fmla="*/ 2147483647 w 1358"/>
                <a:gd name="T33" fmla="*/ 2147483647 h 1179"/>
                <a:gd name="T34" fmla="*/ 2147483647 w 1358"/>
                <a:gd name="T35" fmla="*/ 2147483647 h 1179"/>
                <a:gd name="T36" fmla="*/ 2147483647 w 1358"/>
                <a:gd name="T37" fmla="*/ 592164059 h 1179"/>
                <a:gd name="T38" fmla="*/ 2147483647 w 1358"/>
                <a:gd name="T39" fmla="*/ 592164059 h 1179"/>
                <a:gd name="T40" fmla="*/ 2147483647 w 1358"/>
                <a:gd name="T41" fmla="*/ 0 h 1179"/>
                <a:gd name="T42" fmla="*/ 2147483647 w 1358"/>
                <a:gd name="T43" fmla="*/ 142549814 h 1179"/>
                <a:gd name="T44" fmla="*/ 2147483647 w 1358"/>
                <a:gd name="T45" fmla="*/ 2147483647 h 1179"/>
                <a:gd name="T46" fmla="*/ 2147483647 w 1358"/>
                <a:gd name="T47" fmla="*/ 2147483647 h 1179"/>
                <a:gd name="T48" fmla="*/ 2147483647 w 1358"/>
                <a:gd name="T49" fmla="*/ 2147483647 h 1179"/>
                <a:gd name="T50" fmla="*/ 2147483647 w 1358"/>
                <a:gd name="T51" fmla="*/ 2147483647 h 1179"/>
                <a:gd name="T52" fmla="*/ 2147483647 w 1358"/>
                <a:gd name="T53" fmla="*/ 2147483647 h 1179"/>
                <a:gd name="T54" fmla="*/ 2147483647 w 1358"/>
                <a:gd name="T55" fmla="*/ 2147483647 h 1179"/>
                <a:gd name="T56" fmla="*/ 2147483647 w 1358"/>
                <a:gd name="T57" fmla="*/ 2147483647 h 11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58" h="1179">
                  <a:moveTo>
                    <a:pt x="960" y="1119"/>
                  </a:moveTo>
                  <a:lnTo>
                    <a:pt x="760" y="1134"/>
                  </a:lnTo>
                  <a:lnTo>
                    <a:pt x="700" y="1059"/>
                  </a:lnTo>
                  <a:lnTo>
                    <a:pt x="610" y="1094"/>
                  </a:lnTo>
                  <a:lnTo>
                    <a:pt x="505" y="1049"/>
                  </a:lnTo>
                  <a:lnTo>
                    <a:pt x="540" y="954"/>
                  </a:lnTo>
                  <a:lnTo>
                    <a:pt x="420" y="924"/>
                  </a:lnTo>
                  <a:lnTo>
                    <a:pt x="375" y="1059"/>
                  </a:lnTo>
                  <a:lnTo>
                    <a:pt x="266" y="1179"/>
                  </a:lnTo>
                  <a:lnTo>
                    <a:pt x="160" y="1111"/>
                  </a:lnTo>
                  <a:lnTo>
                    <a:pt x="58" y="1120"/>
                  </a:lnTo>
                  <a:lnTo>
                    <a:pt x="0" y="1014"/>
                  </a:lnTo>
                  <a:lnTo>
                    <a:pt x="10" y="886"/>
                  </a:lnTo>
                  <a:lnTo>
                    <a:pt x="135" y="864"/>
                  </a:lnTo>
                  <a:lnTo>
                    <a:pt x="150" y="734"/>
                  </a:lnTo>
                  <a:lnTo>
                    <a:pt x="130" y="539"/>
                  </a:lnTo>
                  <a:lnTo>
                    <a:pt x="420" y="519"/>
                  </a:lnTo>
                  <a:lnTo>
                    <a:pt x="284" y="250"/>
                  </a:lnTo>
                  <a:lnTo>
                    <a:pt x="340" y="54"/>
                  </a:lnTo>
                  <a:lnTo>
                    <a:pt x="514" y="54"/>
                  </a:lnTo>
                  <a:lnTo>
                    <a:pt x="820" y="0"/>
                  </a:lnTo>
                  <a:lnTo>
                    <a:pt x="1135" y="13"/>
                  </a:lnTo>
                  <a:lnTo>
                    <a:pt x="1135" y="239"/>
                  </a:lnTo>
                  <a:lnTo>
                    <a:pt x="1171" y="511"/>
                  </a:lnTo>
                  <a:lnTo>
                    <a:pt x="1358" y="525"/>
                  </a:lnTo>
                  <a:lnTo>
                    <a:pt x="1330" y="748"/>
                  </a:lnTo>
                  <a:lnTo>
                    <a:pt x="1195" y="877"/>
                  </a:lnTo>
                  <a:lnTo>
                    <a:pt x="1138" y="1006"/>
                  </a:lnTo>
                  <a:lnTo>
                    <a:pt x="960" y="111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7" name="Freeform 263">
              <a:extLst>
                <a:ext uri="{FF2B5EF4-FFF2-40B4-BE49-F238E27FC236}">
                  <a16:creationId xmlns:a16="http://schemas.microsoft.com/office/drawing/2014/main" id="{E971F9F2-F835-5948-8C5C-15D668624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141" y="3059587"/>
              <a:ext cx="384788" cy="264823"/>
            </a:xfrm>
            <a:custGeom>
              <a:avLst/>
              <a:gdLst>
                <a:gd name="T0" fmla="*/ 2147483647 w 1711"/>
                <a:gd name="T1" fmla="*/ 2147483647 h 1101"/>
                <a:gd name="T2" fmla="*/ 2147483647 w 1711"/>
                <a:gd name="T3" fmla="*/ 2147483647 h 1101"/>
                <a:gd name="T4" fmla="*/ 2147483647 w 1711"/>
                <a:gd name="T5" fmla="*/ 2147483647 h 1101"/>
                <a:gd name="T6" fmla="*/ 2147483647 w 1711"/>
                <a:gd name="T7" fmla="*/ 2147483647 h 1101"/>
                <a:gd name="T8" fmla="*/ 1010307536 w 1711"/>
                <a:gd name="T9" fmla="*/ 2147483647 h 1101"/>
                <a:gd name="T10" fmla="*/ 0 w 1711"/>
                <a:gd name="T11" fmla="*/ 2147483647 h 1101"/>
                <a:gd name="T12" fmla="*/ 454633711 w 1711"/>
                <a:gd name="T13" fmla="*/ 2147483647 h 1101"/>
                <a:gd name="T14" fmla="*/ 656713939 w 1711"/>
                <a:gd name="T15" fmla="*/ 2147483647 h 1101"/>
                <a:gd name="T16" fmla="*/ 2147483647 w 1711"/>
                <a:gd name="T17" fmla="*/ 2147483647 h 1101"/>
                <a:gd name="T18" fmla="*/ 2147483647 w 1711"/>
                <a:gd name="T19" fmla="*/ 2147483647 h 1101"/>
                <a:gd name="T20" fmla="*/ 1667021691 w 1711"/>
                <a:gd name="T21" fmla="*/ 1841867042 h 1101"/>
                <a:gd name="T22" fmla="*/ 333404382 w 1711"/>
                <a:gd name="T23" fmla="*/ 770241554 h 1101"/>
                <a:gd name="T24" fmla="*/ 656713939 w 1711"/>
                <a:gd name="T25" fmla="*/ 0 h 1101"/>
                <a:gd name="T26" fmla="*/ 2147483647 w 1711"/>
                <a:gd name="T27" fmla="*/ 558114208 h 1101"/>
                <a:gd name="T28" fmla="*/ 2147483647 w 1711"/>
                <a:gd name="T29" fmla="*/ 2009291336 h 1101"/>
                <a:gd name="T30" fmla="*/ 2147483647 w 1711"/>
                <a:gd name="T31" fmla="*/ 2147483647 h 1101"/>
                <a:gd name="T32" fmla="*/ 2147483647 w 1711"/>
                <a:gd name="T33" fmla="*/ 2147483647 h 1101"/>
                <a:gd name="T34" fmla="*/ 2147483647 w 1711"/>
                <a:gd name="T35" fmla="*/ 2147483647 h 1101"/>
                <a:gd name="T36" fmla="*/ 2147483647 w 1711"/>
                <a:gd name="T37" fmla="*/ 2147483647 h 1101"/>
                <a:gd name="T38" fmla="*/ 2147483647 w 1711"/>
                <a:gd name="T39" fmla="*/ 2147483647 h 1101"/>
                <a:gd name="T40" fmla="*/ 2147483647 w 1711"/>
                <a:gd name="T41" fmla="*/ 2147483647 h 1101"/>
                <a:gd name="T42" fmla="*/ 2147483647 w 1711"/>
                <a:gd name="T43" fmla="*/ 2147483647 h 1101"/>
                <a:gd name="T44" fmla="*/ 2147483647 w 1711"/>
                <a:gd name="T45" fmla="*/ 2147483647 h 1101"/>
                <a:gd name="T46" fmla="*/ 2147483647 w 1711"/>
                <a:gd name="T47" fmla="*/ 2147483647 h 1101"/>
                <a:gd name="T48" fmla="*/ 2147483647 w 1711"/>
                <a:gd name="T49" fmla="*/ 2147483647 h 1101"/>
                <a:gd name="T50" fmla="*/ 2147483647 w 1711"/>
                <a:gd name="T51" fmla="*/ 1908846638 h 1101"/>
                <a:gd name="T52" fmla="*/ 2147483647 w 1711"/>
                <a:gd name="T53" fmla="*/ 2147483647 h 1101"/>
                <a:gd name="T54" fmla="*/ 2147483647 w 1711"/>
                <a:gd name="T55" fmla="*/ 2147483647 h 1101"/>
                <a:gd name="T56" fmla="*/ 2147483647 w 1711"/>
                <a:gd name="T57" fmla="*/ 2147483647 h 1101"/>
                <a:gd name="T58" fmla="*/ 2147483647 w 1711"/>
                <a:gd name="T59" fmla="*/ 2147483647 h 1101"/>
                <a:gd name="T60" fmla="*/ 2147483647 w 1711"/>
                <a:gd name="T61" fmla="*/ 2147483647 h 1101"/>
                <a:gd name="T62" fmla="*/ 2147483647 w 1711"/>
                <a:gd name="T63" fmla="*/ 2147483647 h 1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11" h="1101">
                  <a:moveTo>
                    <a:pt x="874" y="1101"/>
                  </a:moveTo>
                  <a:lnTo>
                    <a:pt x="781" y="936"/>
                  </a:lnTo>
                  <a:lnTo>
                    <a:pt x="515" y="855"/>
                  </a:lnTo>
                  <a:lnTo>
                    <a:pt x="315" y="665"/>
                  </a:lnTo>
                  <a:lnTo>
                    <a:pt x="100" y="665"/>
                  </a:lnTo>
                  <a:lnTo>
                    <a:pt x="0" y="585"/>
                  </a:lnTo>
                  <a:lnTo>
                    <a:pt x="45" y="480"/>
                  </a:lnTo>
                  <a:lnTo>
                    <a:pt x="65" y="420"/>
                  </a:lnTo>
                  <a:lnTo>
                    <a:pt x="245" y="380"/>
                  </a:lnTo>
                  <a:lnTo>
                    <a:pt x="300" y="330"/>
                  </a:lnTo>
                  <a:lnTo>
                    <a:pt x="165" y="165"/>
                  </a:lnTo>
                  <a:lnTo>
                    <a:pt x="33" y="69"/>
                  </a:lnTo>
                  <a:lnTo>
                    <a:pt x="65" y="0"/>
                  </a:lnTo>
                  <a:lnTo>
                    <a:pt x="270" y="50"/>
                  </a:lnTo>
                  <a:lnTo>
                    <a:pt x="260" y="180"/>
                  </a:lnTo>
                  <a:lnTo>
                    <a:pt x="315" y="285"/>
                  </a:lnTo>
                  <a:lnTo>
                    <a:pt x="420" y="275"/>
                  </a:lnTo>
                  <a:lnTo>
                    <a:pt x="525" y="345"/>
                  </a:lnTo>
                  <a:lnTo>
                    <a:pt x="725" y="315"/>
                  </a:lnTo>
                  <a:lnTo>
                    <a:pt x="855" y="315"/>
                  </a:lnTo>
                  <a:lnTo>
                    <a:pt x="1010" y="300"/>
                  </a:lnTo>
                  <a:lnTo>
                    <a:pt x="1220" y="285"/>
                  </a:lnTo>
                  <a:lnTo>
                    <a:pt x="1206" y="375"/>
                  </a:lnTo>
                  <a:lnTo>
                    <a:pt x="1415" y="350"/>
                  </a:lnTo>
                  <a:lnTo>
                    <a:pt x="1475" y="225"/>
                  </a:lnTo>
                  <a:lnTo>
                    <a:pt x="1638" y="171"/>
                  </a:lnTo>
                  <a:lnTo>
                    <a:pt x="1626" y="457"/>
                  </a:lnTo>
                  <a:lnTo>
                    <a:pt x="1696" y="619"/>
                  </a:lnTo>
                  <a:lnTo>
                    <a:pt x="1651" y="739"/>
                  </a:lnTo>
                  <a:lnTo>
                    <a:pt x="1711" y="801"/>
                  </a:lnTo>
                  <a:lnTo>
                    <a:pt x="1665" y="868"/>
                  </a:lnTo>
                  <a:lnTo>
                    <a:pt x="874" y="11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8" name="Freeform 264">
              <a:extLst>
                <a:ext uri="{FF2B5EF4-FFF2-40B4-BE49-F238E27FC236}">
                  <a16:creationId xmlns:a16="http://schemas.microsoft.com/office/drawing/2014/main" id="{A760535C-0EB5-A44F-8C64-1C26AC76F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62" y="3218481"/>
              <a:ext cx="389743" cy="249447"/>
            </a:xfrm>
            <a:custGeom>
              <a:avLst/>
              <a:gdLst>
                <a:gd name="T0" fmla="*/ 2147483647 w 1735"/>
                <a:gd name="T1" fmla="*/ 2147483647 h 1037"/>
                <a:gd name="T2" fmla="*/ 2147483647 w 1735"/>
                <a:gd name="T3" fmla="*/ 2147483647 h 1037"/>
                <a:gd name="T4" fmla="*/ 2147483647 w 1735"/>
                <a:gd name="T5" fmla="*/ 2147483647 h 1037"/>
                <a:gd name="T6" fmla="*/ 2147483647 w 1735"/>
                <a:gd name="T7" fmla="*/ 2147483647 h 1037"/>
                <a:gd name="T8" fmla="*/ 2147483647 w 1735"/>
                <a:gd name="T9" fmla="*/ 2147483647 h 1037"/>
                <a:gd name="T10" fmla="*/ 2147483647 w 1735"/>
                <a:gd name="T11" fmla="*/ 2147483647 h 1037"/>
                <a:gd name="T12" fmla="*/ 2147483647 w 1735"/>
                <a:gd name="T13" fmla="*/ 2147483647 h 1037"/>
                <a:gd name="T14" fmla="*/ 2147483647 w 1735"/>
                <a:gd name="T15" fmla="*/ 2147483647 h 1037"/>
                <a:gd name="T16" fmla="*/ 0 w 1735"/>
                <a:gd name="T17" fmla="*/ 2147483647 h 1037"/>
                <a:gd name="T18" fmla="*/ 1107569481 w 1735"/>
                <a:gd name="T19" fmla="*/ 1362162684 h 1037"/>
                <a:gd name="T20" fmla="*/ 664550931 w 1735"/>
                <a:gd name="T21" fmla="*/ 33519537 h 1037"/>
                <a:gd name="T22" fmla="*/ 2147483647 w 1735"/>
                <a:gd name="T23" fmla="*/ 0 h 1037"/>
                <a:gd name="T24" fmla="*/ 2147483647 w 1735"/>
                <a:gd name="T25" fmla="*/ 2121372876 h 1037"/>
                <a:gd name="T26" fmla="*/ 2147483647 w 1735"/>
                <a:gd name="T27" fmla="*/ 2147483647 h 1037"/>
                <a:gd name="T28" fmla="*/ 2147483647 w 1735"/>
                <a:gd name="T29" fmla="*/ 2147483647 h 1037"/>
                <a:gd name="T30" fmla="*/ 2147483647 w 1735"/>
                <a:gd name="T31" fmla="*/ 2147483647 h 1037"/>
                <a:gd name="T32" fmla="*/ 2147483647 w 1735"/>
                <a:gd name="T33" fmla="*/ 2147483647 h 1037"/>
                <a:gd name="T34" fmla="*/ 2147483647 w 1735"/>
                <a:gd name="T35" fmla="*/ 2147483647 h 1037"/>
                <a:gd name="T36" fmla="*/ 2147483647 w 1735"/>
                <a:gd name="T37" fmla="*/ 2147483647 h 1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35" h="1037">
                  <a:moveTo>
                    <a:pt x="1735" y="977"/>
                  </a:moveTo>
                  <a:lnTo>
                    <a:pt x="995" y="977"/>
                  </a:lnTo>
                  <a:lnTo>
                    <a:pt x="850" y="1032"/>
                  </a:lnTo>
                  <a:lnTo>
                    <a:pt x="655" y="1037"/>
                  </a:lnTo>
                  <a:lnTo>
                    <a:pt x="505" y="932"/>
                  </a:lnTo>
                  <a:lnTo>
                    <a:pt x="425" y="747"/>
                  </a:lnTo>
                  <a:lnTo>
                    <a:pt x="380" y="657"/>
                  </a:lnTo>
                  <a:lnTo>
                    <a:pt x="350" y="507"/>
                  </a:lnTo>
                  <a:lnTo>
                    <a:pt x="0" y="227"/>
                  </a:lnTo>
                  <a:lnTo>
                    <a:pt x="110" y="122"/>
                  </a:lnTo>
                  <a:lnTo>
                    <a:pt x="66" y="3"/>
                  </a:lnTo>
                  <a:lnTo>
                    <a:pt x="215" y="0"/>
                  </a:lnTo>
                  <a:lnTo>
                    <a:pt x="414" y="190"/>
                  </a:lnTo>
                  <a:lnTo>
                    <a:pt x="680" y="272"/>
                  </a:lnTo>
                  <a:lnTo>
                    <a:pt x="775" y="437"/>
                  </a:lnTo>
                  <a:lnTo>
                    <a:pt x="1565" y="207"/>
                  </a:lnTo>
                  <a:lnTo>
                    <a:pt x="1565" y="822"/>
                  </a:lnTo>
                  <a:lnTo>
                    <a:pt x="1675" y="897"/>
                  </a:lnTo>
                  <a:lnTo>
                    <a:pt x="1735" y="97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39" name="Freeform 265">
              <a:extLst>
                <a:ext uri="{FF2B5EF4-FFF2-40B4-BE49-F238E27FC236}">
                  <a16:creationId xmlns:a16="http://schemas.microsoft.com/office/drawing/2014/main" id="{4DDE86A4-223C-9A40-8686-96F31F795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764" y="2994662"/>
              <a:ext cx="293958" cy="457890"/>
            </a:xfrm>
            <a:custGeom>
              <a:avLst/>
              <a:gdLst>
                <a:gd name="T0" fmla="*/ 2147483647 w 1305"/>
                <a:gd name="T1" fmla="*/ 2147483647 h 1911"/>
                <a:gd name="T2" fmla="*/ 2147483647 w 1305"/>
                <a:gd name="T3" fmla="*/ 2147483647 h 1911"/>
                <a:gd name="T4" fmla="*/ 2147483647 w 1305"/>
                <a:gd name="T5" fmla="*/ 2147483647 h 1911"/>
                <a:gd name="T6" fmla="*/ 2147483647 w 1305"/>
                <a:gd name="T7" fmla="*/ 2147483647 h 1911"/>
                <a:gd name="T8" fmla="*/ 2147483647 w 1305"/>
                <a:gd name="T9" fmla="*/ 2147483647 h 1911"/>
                <a:gd name="T10" fmla="*/ 1543170441 w 1305"/>
                <a:gd name="T11" fmla="*/ 2147483647 h 1911"/>
                <a:gd name="T12" fmla="*/ 406082794 w 1305"/>
                <a:gd name="T13" fmla="*/ 2147483647 h 1911"/>
                <a:gd name="T14" fmla="*/ 416257010 w 1305"/>
                <a:gd name="T15" fmla="*/ 2147483647 h 1911"/>
                <a:gd name="T16" fmla="*/ 862943342 w 1305"/>
                <a:gd name="T17" fmla="*/ 2147483647 h 1911"/>
                <a:gd name="T18" fmla="*/ 253795873 w 1305"/>
                <a:gd name="T19" fmla="*/ 2147483647 h 1911"/>
                <a:gd name="T20" fmla="*/ 710656421 w 1305"/>
                <a:gd name="T21" fmla="*/ 2147483647 h 1911"/>
                <a:gd name="T22" fmla="*/ 0 w 1305"/>
                <a:gd name="T23" fmla="*/ 2147483647 h 1911"/>
                <a:gd name="T24" fmla="*/ 131985044 w 1305"/>
                <a:gd name="T25" fmla="*/ 2147483647 h 1911"/>
                <a:gd name="T26" fmla="*/ 873117558 w 1305"/>
                <a:gd name="T27" fmla="*/ 2147483647 h 1911"/>
                <a:gd name="T28" fmla="*/ 1512694348 w 1305"/>
                <a:gd name="T29" fmla="*/ 2147483647 h 1911"/>
                <a:gd name="T30" fmla="*/ 2147483647 w 1305"/>
                <a:gd name="T31" fmla="*/ 1059354248 h 1911"/>
                <a:gd name="T32" fmla="*/ 2147483647 w 1305"/>
                <a:gd name="T33" fmla="*/ 1710391374 h 1911"/>
                <a:gd name="T34" fmla="*/ 2147483647 w 1305"/>
                <a:gd name="T35" fmla="*/ 1368293285 h 1911"/>
                <a:gd name="T36" fmla="*/ 2147483647 w 1305"/>
                <a:gd name="T37" fmla="*/ 1324180287 h 1911"/>
                <a:gd name="T38" fmla="*/ 2147483647 w 1305"/>
                <a:gd name="T39" fmla="*/ 0 h 1911"/>
                <a:gd name="T40" fmla="*/ 2147483647 w 1305"/>
                <a:gd name="T41" fmla="*/ 55166015 h 1911"/>
                <a:gd name="T42" fmla="*/ 2147483647 w 1305"/>
                <a:gd name="T43" fmla="*/ 2147483647 h 1911"/>
                <a:gd name="T44" fmla="*/ 2147483647 w 1305"/>
                <a:gd name="T45" fmla="*/ 2147483647 h 1911"/>
                <a:gd name="T46" fmla="*/ 2147483647 w 1305"/>
                <a:gd name="T47" fmla="*/ 2147483647 h 1911"/>
                <a:gd name="T48" fmla="*/ 2147483647 w 1305"/>
                <a:gd name="T49" fmla="*/ 2147483647 h 1911"/>
                <a:gd name="T50" fmla="*/ 2147483647 w 1305"/>
                <a:gd name="T51" fmla="*/ 2147483647 h 19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5" h="1911">
                  <a:moveTo>
                    <a:pt x="1305" y="1290"/>
                  </a:moveTo>
                  <a:lnTo>
                    <a:pt x="1148" y="1297"/>
                  </a:lnTo>
                  <a:lnTo>
                    <a:pt x="949" y="1335"/>
                  </a:lnTo>
                  <a:lnTo>
                    <a:pt x="667" y="1512"/>
                  </a:lnTo>
                  <a:lnTo>
                    <a:pt x="212" y="1911"/>
                  </a:lnTo>
                  <a:lnTo>
                    <a:pt x="152" y="1833"/>
                  </a:lnTo>
                  <a:lnTo>
                    <a:pt x="40" y="1758"/>
                  </a:lnTo>
                  <a:lnTo>
                    <a:pt x="41" y="1143"/>
                  </a:lnTo>
                  <a:lnTo>
                    <a:pt x="85" y="1070"/>
                  </a:lnTo>
                  <a:lnTo>
                    <a:pt x="25" y="1010"/>
                  </a:lnTo>
                  <a:lnTo>
                    <a:pt x="70" y="890"/>
                  </a:lnTo>
                  <a:lnTo>
                    <a:pt x="0" y="725"/>
                  </a:lnTo>
                  <a:lnTo>
                    <a:pt x="13" y="439"/>
                  </a:lnTo>
                  <a:lnTo>
                    <a:pt x="86" y="336"/>
                  </a:lnTo>
                  <a:lnTo>
                    <a:pt x="149" y="199"/>
                  </a:lnTo>
                  <a:lnTo>
                    <a:pt x="241" y="96"/>
                  </a:lnTo>
                  <a:lnTo>
                    <a:pt x="400" y="155"/>
                  </a:lnTo>
                  <a:lnTo>
                    <a:pt x="556" y="124"/>
                  </a:lnTo>
                  <a:lnTo>
                    <a:pt x="750" y="120"/>
                  </a:lnTo>
                  <a:lnTo>
                    <a:pt x="985" y="0"/>
                  </a:lnTo>
                  <a:lnTo>
                    <a:pt x="1110" y="5"/>
                  </a:lnTo>
                  <a:lnTo>
                    <a:pt x="1166" y="195"/>
                  </a:lnTo>
                  <a:lnTo>
                    <a:pt x="1195" y="300"/>
                  </a:lnTo>
                  <a:lnTo>
                    <a:pt x="1291" y="543"/>
                  </a:lnTo>
                  <a:lnTo>
                    <a:pt x="1270" y="915"/>
                  </a:lnTo>
                  <a:lnTo>
                    <a:pt x="1305" y="129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266">
              <a:extLst>
                <a:ext uri="{FF2B5EF4-FFF2-40B4-BE49-F238E27FC236}">
                  <a16:creationId xmlns:a16="http://schemas.microsoft.com/office/drawing/2014/main" id="{6EA58D0A-202C-CD44-B3B9-264EB55F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482" y="2764007"/>
              <a:ext cx="422772" cy="278493"/>
            </a:xfrm>
            <a:custGeom>
              <a:avLst/>
              <a:gdLst>
                <a:gd name="T0" fmla="*/ 661888833 w 1875"/>
                <a:gd name="T1" fmla="*/ 2147483647 h 1160"/>
                <a:gd name="T2" fmla="*/ 2147483647 w 1875"/>
                <a:gd name="T3" fmla="*/ 2147483647 h 1160"/>
                <a:gd name="T4" fmla="*/ 2147483647 w 1875"/>
                <a:gd name="T5" fmla="*/ 2147483647 h 1160"/>
                <a:gd name="T6" fmla="*/ 2147483647 w 1875"/>
                <a:gd name="T7" fmla="*/ 2147483647 h 1160"/>
                <a:gd name="T8" fmla="*/ 2147483647 w 1875"/>
                <a:gd name="T9" fmla="*/ 2147483647 h 1160"/>
                <a:gd name="T10" fmla="*/ 2147483647 w 1875"/>
                <a:gd name="T11" fmla="*/ 2147483647 h 1160"/>
                <a:gd name="T12" fmla="*/ 2147483647 w 1875"/>
                <a:gd name="T13" fmla="*/ 2147483647 h 1160"/>
                <a:gd name="T14" fmla="*/ 2147483647 w 1875"/>
                <a:gd name="T15" fmla="*/ 0 h 1160"/>
                <a:gd name="T16" fmla="*/ 2147483647 w 1875"/>
                <a:gd name="T17" fmla="*/ 888033348 h 1160"/>
                <a:gd name="T18" fmla="*/ 2147483647 w 1875"/>
                <a:gd name="T19" fmla="*/ 2147483647 h 1160"/>
                <a:gd name="T20" fmla="*/ 2147483647 w 1875"/>
                <a:gd name="T21" fmla="*/ 2147483647 h 1160"/>
                <a:gd name="T22" fmla="*/ 2147483647 w 1875"/>
                <a:gd name="T23" fmla="*/ 2147483647 h 1160"/>
                <a:gd name="T24" fmla="*/ 2147483647 w 1875"/>
                <a:gd name="T25" fmla="*/ 2147483647 h 1160"/>
                <a:gd name="T26" fmla="*/ 2147483647 w 1875"/>
                <a:gd name="T27" fmla="*/ 2147483647 h 1160"/>
                <a:gd name="T28" fmla="*/ 91656313 w 1875"/>
                <a:gd name="T29" fmla="*/ 2147483647 h 1160"/>
                <a:gd name="T30" fmla="*/ 0 w 1875"/>
                <a:gd name="T31" fmla="*/ 2147483647 h 1160"/>
                <a:gd name="T32" fmla="*/ 50925280 w 1875"/>
                <a:gd name="T33" fmla="*/ 2147483647 h 1160"/>
                <a:gd name="T34" fmla="*/ 661888833 w 1875"/>
                <a:gd name="T35" fmla="*/ 2147483647 h 1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75" h="1160">
                  <a:moveTo>
                    <a:pt x="65" y="1160"/>
                  </a:moveTo>
                  <a:lnTo>
                    <a:pt x="310" y="1083"/>
                  </a:lnTo>
                  <a:lnTo>
                    <a:pt x="538" y="930"/>
                  </a:lnTo>
                  <a:lnTo>
                    <a:pt x="771" y="870"/>
                  </a:lnTo>
                  <a:lnTo>
                    <a:pt x="847" y="708"/>
                  </a:lnTo>
                  <a:lnTo>
                    <a:pt x="1155" y="560"/>
                  </a:lnTo>
                  <a:lnTo>
                    <a:pt x="1865" y="450"/>
                  </a:lnTo>
                  <a:lnTo>
                    <a:pt x="1875" y="0"/>
                  </a:lnTo>
                  <a:lnTo>
                    <a:pt x="1755" y="80"/>
                  </a:lnTo>
                  <a:lnTo>
                    <a:pt x="1445" y="335"/>
                  </a:lnTo>
                  <a:lnTo>
                    <a:pt x="1150" y="403"/>
                  </a:lnTo>
                  <a:lnTo>
                    <a:pt x="843" y="465"/>
                  </a:lnTo>
                  <a:lnTo>
                    <a:pt x="609" y="381"/>
                  </a:lnTo>
                  <a:lnTo>
                    <a:pt x="390" y="345"/>
                  </a:lnTo>
                  <a:lnTo>
                    <a:pt x="9" y="448"/>
                  </a:lnTo>
                  <a:lnTo>
                    <a:pt x="0" y="710"/>
                  </a:lnTo>
                  <a:lnTo>
                    <a:pt x="5" y="965"/>
                  </a:lnTo>
                  <a:lnTo>
                    <a:pt x="65" y="11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41" name="Freeform 267">
              <a:extLst>
                <a:ext uri="{FF2B5EF4-FFF2-40B4-BE49-F238E27FC236}">
                  <a16:creationId xmlns:a16="http://schemas.microsoft.com/office/drawing/2014/main" id="{8D370472-DAA9-DC4A-B5F9-05B3BC858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345" y="2871646"/>
              <a:ext cx="435983" cy="387839"/>
            </a:xfrm>
            <a:custGeom>
              <a:avLst/>
              <a:gdLst>
                <a:gd name="T0" fmla="*/ 2147483647 w 1936"/>
                <a:gd name="T1" fmla="*/ 2147483647 h 1612"/>
                <a:gd name="T2" fmla="*/ 1237636287 w 1936"/>
                <a:gd name="T3" fmla="*/ 2147483647 h 1612"/>
                <a:gd name="T4" fmla="*/ 263741622 w 1936"/>
                <a:gd name="T5" fmla="*/ 2147483647 h 1612"/>
                <a:gd name="T6" fmla="*/ 0 w 1936"/>
                <a:gd name="T7" fmla="*/ 2147483647 h 1612"/>
                <a:gd name="T8" fmla="*/ 2147483647 w 1936"/>
                <a:gd name="T9" fmla="*/ 2147483647 h 1612"/>
                <a:gd name="T10" fmla="*/ 2147483647 w 1936"/>
                <a:gd name="T11" fmla="*/ 2147483647 h 1612"/>
                <a:gd name="T12" fmla="*/ 2147483647 w 1936"/>
                <a:gd name="T13" fmla="*/ 2147483647 h 1612"/>
                <a:gd name="T14" fmla="*/ 2147483647 w 1936"/>
                <a:gd name="T15" fmla="*/ 2147483647 h 1612"/>
                <a:gd name="T16" fmla="*/ 2147483647 w 1936"/>
                <a:gd name="T17" fmla="*/ 1262404197 h 1612"/>
                <a:gd name="T18" fmla="*/ 2147483647 w 1936"/>
                <a:gd name="T19" fmla="*/ 0 h 1612"/>
                <a:gd name="T20" fmla="*/ 2147483647 w 1936"/>
                <a:gd name="T21" fmla="*/ 1597582884 h 1612"/>
                <a:gd name="T22" fmla="*/ 2147483647 w 1936"/>
                <a:gd name="T23" fmla="*/ 2147483647 h 1612"/>
                <a:gd name="T24" fmla="*/ 2147483647 w 1936"/>
                <a:gd name="T25" fmla="*/ 2147483647 h 1612"/>
                <a:gd name="T26" fmla="*/ 2147483647 w 1936"/>
                <a:gd name="T27" fmla="*/ 2147483647 h 1612"/>
                <a:gd name="T28" fmla="*/ 2147483647 w 1936"/>
                <a:gd name="T29" fmla="*/ 2147483647 h 16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36" h="1612">
                  <a:moveTo>
                    <a:pt x="686" y="1612"/>
                  </a:moveTo>
                  <a:lnTo>
                    <a:pt x="122" y="1053"/>
                  </a:lnTo>
                  <a:lnTo>
                    <a:pt x="26" y="812"/>
                  </a:lnTo>
                  <a:lnTo>
                    <a:pt x="0" y="714"/>
                  </a:lnTo>
                  <a:lnTo>
                    <a:pt x="251" y="632"/>
                  </a:lnTo>
                  <a:lnTo>
                    <a:pt x="476" y="482"/>
                  </a:lnTo>
                  <a:lnTo>
                    <a:pt x="706" y="422"/>
                  </a:lnTo>
                  <a:lnTo>
                    <a:pt x="781" y="262"/>
                  </a:lnTo>
                  <a:lnTo>
                    <a:pt x="1089" y="113"/>
                  </a:lnTo>
                  <a:lnTo>
                    <a:pt x="1802" y="0"/>
                  </a:lnTo>
                  <a:lnTo>
                    <a:pt x="1809" y="143"/>
                  </a:lnTo>
                  <a:lnTo>
                    <a:pt x="1936" y="202"/>
                  </a:lnTo>
                  <a:lnTo>
                    <a:pt x="1756" y="257"/>
                  </a:lnTo>
                  <a:lnTo>
                    <a:pt x="1614" y="302"/>
                  </a:lnTo>
                  <a:lnTo>
                    <a:pt x="686" y="16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42" name="Freeform 268">
              <a:extLst>
                <a:ext uri="{FF2B5EF4-FFF2-40B4-BE49-F238E27FC236}">
                  <a16:creationId xmlns:a16="http://schemas.microsoft.com/office/drawing/2014/main" id="{75463386-DD40-D646-8D02-9C2442258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004" y="3124512"/>
              <a:ext cx="478922" cy="531356"/>
            </a:xfrm>
            <a:custGeom>
              <a:avLst/>
              <a:gdLst>
                <a:gd name="T0" fmla="*/ 2147483647 w 2125"/>
                <a:gd name="T1" fmla="*/ 2147483647 h 2211"/>
                <a:gd name="T2" fmla="*/ 2147483647 w 2125"/>
                <a:gd name="T3" fmla="*/ 2147483647 h 2211"/>
                <a:gd name="T4" fmla="*/ 2147483647 w 2125"/>
                <a:gd name="T5" fmla="*/ 2147483647 h 2211"/>
                <a:gd name="T6" fmla="*/ 1321904093 w 2125"/>
                <a:gd name="T7" fmla="*/ 2147483647 h 2211"/>
                <a:gd name="T8" fmla="*/ 559288681 w 2125"/>
                <a:gd name="T9" fmla="*/ 2147483647 h 2211"/>
                <a:gd name="T10" fmla="*/ 1240563955 w 2125"/>
                <a:gd name="T11" fmla="*/ 2147483647 h 2211"/>
                <a:gd name="T12" fmla="*/ 416932065 w 2125"/>
                <a:gd name="T13" fmla="*/ 2147483647 h 2211"/>
                <a:gd name="T14" fmla="*/ 0 w 2125"/>
                <a:gd name="T15" fmla="*/ 2147483647 h 2211"/>
                <a:gd name="T16" fmla="*/ 2147483647 w 2125"/>
                <a:gd name="T17" fmla="*/ 2147483647 h 2211"/>
                <a:gd name="T18" fmla="*/ 2147483647 w 2125"/>
                <a:gd name="T19" fmla="*/ 2147483647 h 2211"/>
                <a:gd name="T20" fmla="*/ 2147483647 w 2125"/>
                <a:gd name="T21" fmla="*/ 2147483647 h 2211"/>
                <a:gd name="T22" fmla="*/ 2147483647 w 2125"/>
                <a:gd name="T23" fmla="*/ 2147483647 h 2211"/>
                <a:gd name="T24" fmla="*/ 2147483647 w 2125"/>
                <a:gd name="T25" fmla="*/ 2147483647 h 2211"/>
                <a:gd name="T26" fmla="*/ 2147483647 w 2125"/>
                <a:gd name="T27" fmla="*/ 0 h 2211"/>
                <a:gd name="T28" fmla="*/ 2147483647 w 2125"/>
                <a:gd name="T29" fmla="*/ 2147483647 h 2211"/>
                <a:gd name="T30" fmla="*/ 2147483647 w 2125"/>
                <a:gd name="T31" fmla="*/ 2147483647 h 2211"/>
                <a:gd name="T32" fmla="*/ 2147483647 w 2125"/>
                <a:gd name="T33" fmla="*/ 2147483647 h 2211"/>
                <a:gd name="T34" fmla="*/ 2147483647 w 2125"/>
                <a:gd name="T35" fmla="*/ 2147483647 h 2211"/>
                <a:gd name="T36" fmla="*/ 2147483647 w 2125"/>
                <a:gd name="T37" fmla="*/ 2147483647 h 2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25" h="2211">
                  <a:moveTo>
                    <a:pt x="495" y="2211"/>
                  </a:moveTo>
                  <a:lnTo>
                    <a:pt x="420" y="2116"/>
                  </a:lnTo>
                  <a:lnTo>
                    <a:pt x="240" y="2116"/>
                  </a:lnTo>
                  <a:lnTo>
                    <a:pt x="130" y="2166"/>
                  </a:lnTo>
                  <a:lnTo>
                    <a:pt x="55" y="1911"/>
                  </a:lnTo>
                  <a:lnTo>
                    <a:pt x="122" y="1711"/>
                  </a:lnTo>
                  <a:lnTo>
                    <a:pt x="41" y="1566"/>
                  </a:lnTo>
                  <a:lnTo>
                    <a:pt x="0" y="1371"/>
                  </a:lnTo>
                  <a:lnTo>
                    <a:pt x="450" y="975"/>
                  </a:lnTo>
                  <a:lnTo>
                    <a:pt x="735" y="795"/>
                  </a:lnTo>
                  <a:lnTo>
                    <a:pt x="940" y="755"/>
                  </a:lnTo>
                  <a:lnTo>
                    <a:pt x="1095" y="750"/>
                  </a:lnTo>
                  <a:lnTo>
                    <a:pt x="1061" y="379"/>
                  </a:lnTo>
                  <a:lnTo>
                    <a:pt x="1080" y="0"/>
                  </a:lnTo>
                  <a:lnTo>
                    <a:pt x="1648" y="562"/>
                  </a:lnTo>
                  <a:lnTo>
                    <a:pt x="2125" y="1021"/>
                  </a:lnTo>
                  <a:lnTo>
                    <a:pt x="970" y="1581"/>
                  </a:lnTo>
                  <a:lnTo>
                    <a:pt x="970" y="1761"/>
                  </a:lnTo>
                  <a:lnTo>
                    <a:pt x="495" y="221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" name="Freeform 269">
              <a:extLst>
                <a:ext uri="{FF2B5EF4-FFF2-40B4-BE49-F238E27FC236}">
                  <a16:creationId xmlns:a16="http://schemas.microsoft.com/office/drawing/2014/main" id="{986A1994-C731-914C-90F4-FD9405214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951" y="2652954"/>
              <a:ext cx="239460" cy="321207"/>
            </a:xfrm>
            <a:custGeom>
              <a:avLst/>
              <a:gdLst>
                <a:gd name="T0" fmla="*/ 2147483647 w 1061"/>
                <a:gd name="T1" fmla="*/ 2147483647 h 1341"/>
                <a:gd name="T2" fmla="*/ 2147483647 w 1061"/>
                <a:gd name="T3" fmla="*/ 2147483647 h 1341"/>
                <a:gd name="T4" fmla="*/ 2147483647 w 1061"/>
                <a:gd name="T5" fmla="*/ 2147483647 h 1341"/>
                <a:gd name="T6" fmla="*/ 2147483647 w 1061"/>
                <a:gd name="T7" fmla="*/ 2147483647 h 1341"/>
                <a:gd name="T8" fmla="*/ 2147483647 w 1061"/>
                <a:gd name="T9" fmla="*/ 2147483647 h 1341"/>
                <a:gd name="T10" fmla="*/ 2147483647 w 1061"/>
                <a:gd name="T11" fmla="*/ 2147483647 h 1341"/>
                <a:gd name="T12" fmla="*/ 2147483647 w 1061"/>
                <a:gd name="T13" fmla="*/ 2147483647 h 1341"/>
                <a:gd name="T14" fmla="*/ 2147483647 w 1061"/>
                <a:gd name="T15" fmla="*/ 0 h 1341"/>
                <a:gd name="T16" fmla="*/ 2147483647 w 1061"/>
                <a:gd name="T17" fmla="*/ 2147483647 h 1341"/>
                <a:gd name="T18" fmla="*/ 102138810 w 1061"/>
                <a:gd name="T19" fmla="*/ 2147483647 h 1341"/>
                <a:gd name="T20" fmla="*/ 0 w 1061"/>
                <a:gd name="T21" fmla="*/ 2147483647 h 1341"/>
                <a:gd name="T22" fmla="*/ 102138810 w 1061"/>
                <a:gd name="T23" fmla="*/ 2147483647 h 1341"/>
                <a:gd name="T24" fmla="*/ 1378590811 w 1061"/>
                <a:gd name="T25" fmla="*/ 2147483647 h 1341"/>
                <a:gd name="T26" fmla="*/ 2147483647 w 1061"/>
                <a:gd name="T27" fmla="*/ 2147483647 h 1341"/>
                <a:gd name="T28" fmla="*/ 2147483647 w 1061"/>
                <a:gd name="T29" fmla="*/ 2147483647 h 1341"/>
                <a:gd name="T30" fmla="*/ 2147483647 w 1061"/>
                <a:gd name="T31" fmla="*/ 2147483647 h 1341"/>
                <a:gd name="T32" fmla="*/ 2147483647 w 1061"/>
                <a:gd name="T33" fmla="*/ 2147483647 h 1341"/>
                <a:gd name="T34" fmla="*/ 2147483647 w 1061"/>
                <a:gd name="T35" fmla="*/ 2147483647 h 13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1" h="1341">
                  <a:moveTo>
                    <a:pt x="886" y="1341"/>
                  </a:moveTo>
                  <a:lnTo>
                    <a:pt x="915" y="1175"/>
                  </a:lnTo>
                  <a:lnTo>
                    <a:pt x="1030" y="1160"/>
                  </a:lnTo>
                  <a:lnTo>
                    <a:pt x="1061" y="966"/>
                  </a:lnTo>
                  <a:lnTo>
                    <a:pt x="968" y="748"/>
                  </a:lnTo>
                  <a:lnTo>
                    <a:pt x="886" y="634"/>
                  </a:lnTo>
                  <a:lnTo>
                    <a:pt x="940" y="410"/>
                  </a:lnTo>
                  <a:lnTo>
                    <a:pt x="415" y="0"/>
                  </a:lnTo>
                  <a:lnTo>
                    <a:pt x="255" y="210"/>
                  </a:lnTo>
                  <a:lnTo>
                    <a:pt x="10" y="465"/>
                  </a:lnTo>
                  <a:lnTo>
                    <a:pt x="0" y="900"/>
                  </a:lnTo>
                  <a:lnTo>
                    <a:pt x="10" y="1055"/>
                  </a:lnTo>
                  <a:lnTo>
                    <a:pt x="135" y="1115"/>
                  </a:lnTo>
                  <a:lnTo>
                    <a:pt x="405" y="1265"/>
                  </a:lnTo>
                  <a:lnTo>
                    <a:pt x="535" y="1185"/>
                  </a:lnTo>
                  <a:lnTo>
                    <a:pt x="660" y="1115"/>
                  </a:lnTo>
                  <a:lnTo>
                    <a:pt x="750" y="1235"/>
                  </a:lnTo>
                  <a:lnTo>
                    <a:pt x="886" y="13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44" name="Freeform 270">
              <a:extLst>
                <a:ext uri="{FF2B5EF4-FFF2-40B4-BE49-F238E27FC236}">
                  <a16:creationId xmlns:a16="http://schemas.microsoft.com/office/drawing/2014/main" id="{656FDC16-3871-D449-B9CA-53DD307DE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581" y="2919485"/>
              <a:ext cx="634158" cy="449346"/>
            </a:xfrm>
            <a:custGeom>
              <a:avLst/>
              <a:gdLst>
                <a:gd name="T0" fmla="*/ 2147483647 w 2819"/>
                <a:gd name="T1" fmla="*/ 2147483647 h 1871"/>
                <a:gd name="T2" fmla="*/ 2147483647 w 2819"/>
                <a:gd name="T3" fmla="*/ 2147483647 h 1871"/>
                <a:gd name="T4" fmla="*/ 2147483647 w 2819"/>
                <a:gd name="T5" fmla="*/ 2147483647 h 1871"/>
                <a:gd name="T6" fmla="*/ 2147483647 w 2819"/>
                <a:gd name="T7" fmla="*/ 2147483647 h 1871"/>
                <a:gd name="T8" fmla="*/ 2147483647 w 2819"/>
                <a:gd name="T9" fmla="*/ 2147483647 h 1871"/>
                <a:gd name="T10" fmla="*/ 2147483647 w 2819"/>
                <a:gd name="T11" fmla="*/ 2147483647 h 1871"/>
                <a:gd name="T12" fmla="*/ 2147483647 w 2819"/>
                <a:gd name="T13" fmla="*/ 2147483647 h 1871"/>
                <a:gd name="T14" fmla="*/ 2147483647 w 2819"/>
                <a:gd name="T15" fmla="*/ 2147483647 h 1871"/>
                <a:gd name="T16" fmla="*/ 2147483647 w 2819"/>
                <a:gd name="T17" fmla="*/ 2147483647 h 1871"/>
                <a:gd name="T18" fmla="*/ 2147483647 w 2819"/>
                <a:gd name="T19" fmla="*/ 2147483647 h 1871"/>
                <a:gd name="T20" fmla="*/ 2147483647 w 2819"/>
                <a:gd name="T21" fmla="*/ 2147483647 h 1871"/>
                <a:gd name="T22" fmla="*/ 2147483647 w 2819"/>
                <a:gd name="T23" fmla="*/ 2147483647 h 1871"/>
                <a:gd name="T24" fmla="*/ 2147483647 w 2819"/>
                <a:gd name="T25" fmla="*/ 2147483647 h 1871"/>
                <a:gd name="T26" fmla="*/ 2147483647 w 2819"/>
                <a:gd name="T27" fmla="*/ 2147483647 h 1871"/>
                <a:gd name="T28" fmla="*/ 2147483647 w 2819"/>
                <a:gd name="T29" fmla="*/ 2147483647 h 1871"/>
                <a:gd name="T30" fmla="*/ 0 w 2819"/>
                <a:gd name="T31" fmla="*/ 2147483647 h 1871"/>
                <a:gd name="T32" fmla="*/ 2147483647 w 2819"/>
                <a:gd name="T33" fmla="*/ 1122291670 h 1871"/>
                <a:gd name="T34" fmla="*/ 2147483647 w 2819"/>
                <a:gd name="T35" fmla="*/ 11104346 h 1871"/>
                <a:gd name="T36" fmla="*/ 2147483647 w 2819"/>
                <a:gd name="T37" fmla="*/ 1689014559 h 1871"/>
                <a:gd name="T38" fmla="*/ 2147483647 w 2819"/>
                <a:gd name="T39" fmla="*/ 0 h 1871"/>
                <a:gd name="T40" fmla="*/ 2147483647 w 2819"/>
                <a:gd name="T41" fmla="*/ 1322320308 h 1871"/>
                <a:gd name="T42" fmla="*/ 2147483647 w 2819"/>
                <a:gd name="T43" fmla="*/ 2147483647 h 1871"/>
                <a:gd name="T44" fmla="*/ 2147483647 w 2819"/>
                <a:gd name="T45" fmla="*/ 2147483647 h 1871"/>
                <a:gd name="T46" fmla="*/ 2147483647 w 2819"/>
                <a:gd name="T47" fmla="*/ 2147483647 h 1871"/>
                <a:gd name="T48" fmla="*/ 2147483647 w 2819"/>
                <a:gd name="T49" fmla="*/ 2147483647 h 1871"/>
                <a:gd name="T50" fmla="*/ 2147483647 w 2819"/>
                <a:gd name="T51" fmla="*/ 2147483647 h 1871"/>
                <a:gd name="T52" fmla="*/ 2147483647 w 2819"/>
                <a:gd name="T53" fmla="*/ 2147483647 h 1871"/>
                <a:gd name="T54" fmla="*/ 2147483647 w 2819"/>
                <a:gd name="T55" fmla="*/ 2147483647 h 1871"/>
                <a:gd name="T56" fmla="*/ 2147483647 w 2819"/>
                <a:gd name="T57" fmla="*/ 2147483647 h 1871"/>
                <a:gd name="T58" fmla="*/ 2147483647 w 2819"/>
                <a:gd name="T59" fmla="*/ 2147483647 h 1871"/>
                <a:gd name="T60" fmla="*/ 2147483647 w 2819"/>
                <a:gd name="T61" fmla="*/ 2147483647 h 1871"/>
                <a:gd name="T62" fmla="*/ 2147483647 w 2819"/>
                <a:gd name="T63" fmla="*/ 2147483647 h 1871"/>
                <a:gd name="T64" fmla="*/ 2147483647 w 2819"/>
                <a:gd name="T65" fmla="*/ 2147483647 h 1871"/>
                <a:gd name="T66" fmla="*/ 2147483647 w 2819"/>
                <a:gd name="T67" fmla="*/ 2147483647 h 1871"/>
                <a:gd name="T68" fmla="*/ 2147483647 w 2819"/>
                <a:gd name="T69" fmla="*/ 2147483647 h 1871"/>
                <a:gd name="T70" fmla="*/ 2147483647 w 2819"/>
                <a:gd name="T71" fmla="*/ 2147483647 h 1871"/>
                <a:gd name="T72" fmla="*/ 2147483647 w 2819"/>
                <a:gd name="T73" fmla="*/ 2147483647 h 1871"/>
                <a:gd name="T74" fmla="*/ 2147483647 w 2819"/>
                <a:gd name="T75" fmla="*/ 2147483647 h 1871"/>
                <a:gd name="T76" fmla="*/ 2147483647 w 2819"/>
                <a:gd name="T77" fmla="*/ 2147483647 h 1871"/>
                <a:gd name="T78" fmla="*/ 2147483647 w 2819"/>
                <a:gd name="T79" fmla="*/ 2147483647 h 1871"/>
                <a:gd name="T80" fmla="*/ 2147483647 w 2819"/>
                <a:gd name="T81" fmla="*/ 2147483647 h 1871"/>
                <a:gd name="T82" fmla="*/ 2147483647 w 2819"/>
                <a:gd name="T83" fmla="*/ 2147483647 h 1871"/>
                <a:gd name="T84" fmla="*/ 2147483647 w 2819"/>
                <a:gd name="T85" fmla="*/ 2147483647 h 18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19" h="1871">
                  <a:moveTo>
                    <a:pt x="2642" y="1542"/>
                  </a:moveTo>
                  <a:lnTo>
                    <a:pt x="2382" y="1314"/>
                  </a:lnTo>
                  <a:lnTo>
                    <a:pt x="2217" y="1301"/>
                  </a:lnTo>
                  <a:lnTo>
                    <a:pt x="2093" y="1245"/>
                  </a:lnTo>
                  <a:lnTo>
                    <a:pt x="1904" y="1406"/>
                  </a:lnTo>
                  <a:lnTo>
                    <a:pt x="1729" y="1546"/>
                  </a:lnTo>
                  <a:lnTo>
                    <a:pt x="1384" y="1541"/>
                  </a:lnTo>
                  <a:lnTo>
                    <a:pt x="1124" y="1406"/>
                  </a:lnTo>
                  <a:lnTo>
                    <a:pt x="1004" y="1511"/>
                  </a:lnTo>
                  <a:lnTo>
                    <a:pt x="784" y="1586"/>
                  </a:lnTo>
                  <a:lnTo>
                    <a:pt x="614" y="1651"/>
                  </a:lnTo>
                  <a:lnTo>
                    <a:pt x="634" y="1786"/>
                  </a:lnTo>
                  <a:lnTo>
                    <a:pt x="604" y="1831"/>
                  </a:lnTo>
                  <a:lnTo>
                    <a:pt x="479" y="1766"/>
                  </a:lnTo>
                  <a:lnTo>
                    <a:pt x="479" y="1871"/>
                  </a:lnTo>
                  <a:lnTo>
                    <a:pt x="0" y="1412"/>
                  </a:lnTo>
                  <a:lnTo>
                    <a:pt x="929" y="101"/>
                  </a:lnTo>
                  <a:lnTo>
                    <a:pt x="1244" y="1"/>
                  </a:lnTo>
                  <a:lnTo>
                    <a:pt x="1517" y="152"/>
                  </a:lnTo>
                  <a:lnTo>
                    <a:pt x="1773" y="0"/>
                  </a:lnTo>
                  <a:lnTo>
                    <a:pt x="1863" y="119"/>
                  </a:lnTo>
                  <a:lnTo>
                    <a:pt x="1999" y="226"/>
                  </a:lnTo>
                  <a:lnTo>
                    <a:pt x="1949" y="361"/>
                  </a:lnTo>
                  <a:lnTo>
                    <a:pt x="2044" y="541"/>
                  </a:lnTo>
                  <a:lnTo>
                    <a:pt x="2134" y="641"/>
                  </a:lnTo>
                  <a:lnTo>
                    <a:pt x="2264" y="691"/>
                  </a:lnTo>
                  <a:lnTo>
                    <a:pt x="2234" y="496"/>
                  </a:lnTo>
                  <a:lnTo>
                    <a:pt x="2285" y="345"/>
                  </a:lnTo>
                  <a:lnTo>
                    <a:pt x="2384" y="431"/>
                  </a:lnTo>
                  <a:lnTo>
                    <a:pt x="2345" y="554"/>
                  </a:lnTo>
                  <a:lnTo>
                    <a:pt x="2513" y="702"/>
                  </a:lnTo>
                  <a:lnTo>
                    <a:pt x="2685" y="822"/>
                  </a:lnTo>
                  <a:lnTo>
                    <a:pt x="2734" y="971"/>
                  </a:lnTo>
                  <a:lnTo>
                    <a:pt x="2819" y="1076"/>
                  </a:lnTo>
                  <a:lnTo>
                    <a:pt x="2749" y="1106"/>
                  </a:lnTo>
                  <a:lnTo>
                    <a:pt x="2684" y="1036"/>
                  </a:lnTo>
                  <a:lnTo>
                    <a:pt x="2609" y="1046"/>
                  </a:lnTo>
                  <a:lnTo>
                    <a:pt x="2614" y="1151"/>
                  </a:lnTo>
                  <a:lnTo>
                    <a:pt x="2729" y="1201"/>
                  </a:lnTo>
                  <a:lnTo>
                    <a:pt x="2809" y="1241"/>
                  </a:lnTo>
                  <a:lnTo>
                    <a:pt x="2819" y="1496"/>
                  </a:lnTo>
                  <a:lnTo>
                    <a:pt x="2689" y="1616"/>
                  </a:lnTo>
                  <a:lnTo>
                    <a:pt x="2642" y="15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45" name="Freeform 271">
              <a:extLst>
                <a:ext uri="{FF2B5EF4-FFF2-40B4-BE49-F238E27FC236}">
                  <a16:creationId xmlns:a16="http://schemas.microsoft.com/office/drawing/2014/main" id="{D43DD66D-2E23-8B44-B16E-F9583A213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217" y="2752050"/>
              <a:ext cx="810863" cy="719297"/>
            </a:xfrm>
            <a:custGeom>
              <a:avLst/>
              <a:gdLst>
                <a:gd name="T0" fmla="*/ 2147483647 w 3606"/>
                <a:gd name="T1" fmla="*/ 2147483647 h 2999"/>
                <a:gd name="T2" fmla="*/ 2147483647 w 3606"/>
                <a:gd name="T3" fmla="*/ 2147483647 h 2999"/>
                <a:gd name="T4" fmla="*/ 2147483647 w 3606"/>
                <a:gd name="T5" fmla="*/ 2147483647 h 2999"/>
                <a:gd name="T6" fmla="*/ 2147483647 w 3606"/>
                <a:gd name="T7" fmla="*/ 2147483647 h 2999"/>
                <a:gd name="T8" fmla="*/ 2147483647 w 3606"/>
                <a:gd name="T9" fmla="*/ 2147483647 h 2999"/>
                <a:gd name="T10" fmla="*/ 2147483647 w 3606"/>
                <a:gd name="T11" fmla="*/ 2147483647 h 2999"/>
                <a:gd name="T12" fmla="*/ 2147483647 w 3606"/>
                <a:gd name="T13" fmla="*/ 2147483647 h 2999"/>
                <a:gd name="T14" fmla="*/ 2147483647 w 3606"/>
                <a:gd name="T15" fmla="*/ 2147483647 h 2999"/>
                <a:gd name="T16" fmla="*/ 2147483647 w 3606"/>
                <a:gd name="T17" fmla="*/ 2147483647 h 2999"/>
                <a:gd name="T18" fmla="*/ 2147483647 w 3606"/>
                <a:gd name="T19" fmla="*/ 2147483647 h 2999"/>
                <a:gd name="T20" fmla="*/ 2147483647 w 3606"/>
                <a:gd name="T21" fmla="*/ 2147483647 h 2999"/>
                <a:gd name="T22" fmla="*/ 2147483647 w 3606"/>
                <a:gd name="T23" fmla="*/ 2147483647 h 2999"/>
                <a:gd name="T24" fmla="*/ 2147483647 w 3606"/>
                <a:gd name="T25" fmla="*/ 2147483647 h 2999"/>
                <a:gd name="T26" fmla="*/ 2147483647 w 3606"/>
                <a:gd name="T27" fmla="*/ 2147483647 h 2999"/>
                <a:gd name="T28" fmla="*/ 2147483647 w 3606"/>
                <a:gd name="T29" fmla="*/ 2147483647 h 2999"/>
                <a:gd name="T30" fmla="*/ 2147483647 w 3606"/>
                <a:gd name="T31" fmla="*/ 2147483647 h 2999"/>
                <a:gd name="T32" fmla="*/ 2147483647 w 3606"/>
                <a:gd name="T33" fmla="*/ 2147483647 h 2999"/>
                <a:gd name="T34" fmla="*/ 2147483647 w 3606"/>
                <a:gd name="T35" fmla="*/ 2147483647 h 2999"/>
                <a:gd name="T36" fmla="*/ 2147483647 w 3606"/>
                <a:gd name="T37" fmla="*/ 2147483647 h 2999"/>
                <a:gd name="T38" fmla="*/ 2147483647 w 3606"/>
                <a:gd name="T39" fmla="*/ 2147483647 h 2999"/>
                <a:gd name="T40" fmla="*/ 2147483647 w 3606"/>
                <a:gd name="T41" fmla="*/ 2147483647 h 2999"/>
                <a:gd name="T42" fmla="*/ 2147483647 w 3606"/>
                <a:gd name="T43" fmla="*/ 2147483647 h 2999"/>
                <a:gd name="T44" fmla="*/ 2147483647 w 3606"/>
                <a:gd name="T45" fmla="*/ 2147483647 h 2999"/>
                <a:gd name="T46" fmla="*/ 2147483647 w 3606"/>
                <a:gd name="T47" fmla="*/ 2147483647 h 2999"/>
                <a:gd name="T48" fmla="*/ 1868439368 w 3606"/>
                <a:gd name="T49" fmla="*/ 2147483647 h 2999"/>
                <a:gd name="T50" fmla="*/ 959473842 w 3606"/>
                <a:gd name="T51" fmla="*/ 2147483647 h 2999"/>
                <a:gd name="T52" fmla="*/ 0 w 3606"/>
                <a:gd name="T53" fmla="*/ 2147483647 h 2999"/>
                <a:gd name="T54" fmla="*/ 515083448 w 3606"/>
                <a:gd name="T55" fmla="*/ 2147483647 h 2999"/>
                <a:gd name="T56" fmla="*/ 797856093 w 3606"/>
                <a:gd name="T57" fmla="*/ 2147483647 h 2999"/>
                <a:gd name="T58" fmla="*/ 1979548585 w 3606"/>
                <a:gd name="T59" fmla="*/ 2147483647 h 2999"/>
                <a:gd name="T60" fmla="*/ 2147483647 w 3606"/>
                <a:gd name="T61" fmla="*/ 2147483647 h 2999"/>
                <a:gd name="T62" fmla="*/ 1363448073 w 3606"/>
                <a:gd name="T63" fmla="*/ 2147483647 h 2999"/>
                <a:gd name="T64" fmla="*/ 504991079 w 3606"/>
                <a:gd name="T65" fmla="*/ 2147483647 h 2999"/>
                <a:gd name="T66" fmla="*/ 1060444001 w 3606"/>
                <a:gd name="T67" fmla="*/ 0 h 2999"/>
                <a:gd name="T68" fmla="*/ 2147483647 w 3606"/>
                <a:gd name="T69" fmla="*/ 2147483647 h 2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06" h="2999">
                  <a:moveTo>
                    <a:pt x="3606" y="2999"/>
                  </a:moveTo>
                  <a:lnTo>
                    <a:pt x="1732" y="2994"/>
                  </a:lnTo>
                  <a:lnTo>
                    <a:pt x="1566" y="2938"/>
                  </a:lnTo>
                  <a:lnTo>
                    <a:pt x="1446" y="2802"/>
                  </a:lnTo>
                  <a:lnTo>
                    <a:pt x="1248" y="2685"/>
                  </a:lnTo>
                  <a:lnTo>
                    <a:pt x="1161" y="2505"/>
                  </a:lnTo>
                  <a:lnTo>
                    <a:pt x="1024" y="2353"/>
                  </a:lnTo>
                  <a:lnTo>
                    <a:pt x="838" y="2380"/>
                  </a:lnTo>
                  <a:lnTo>
                    <a:pt x="739" y="2319"/>
                  </a:lnTo>
                  <a:lnTo>
                    <a:pt x="870" y="2199"/>
                  </a:lnTo>
                  <a:lnTo>
                    <a:pt x="860" y="1944"/>
                  </a:lnTo>
                  <a:lnTo>
                    <a:pt x="665" y="1854"/>
                  </a:lnTo>
                  <a:lnTo>
                    <a:pt x="660" y="1750"/>
                  </a:lnTo>
                  <a:lnTo>
                    <a:pt x="736" y="1741"/>
                  </a:lnTo>
                  <a:lnTo>
                    <a:pt x="799" y="1809"/>
                  </a:lnTo>
                  <a:lnTo>
                    <a:pt x="868" y="1780"/>
                  </a:lnTo>
                  <a:lnTo>
                    <a:pt x="785" y="1674"/>
                  </a:lnTo>
                  <a:lnTo>
                    <a:pt x="735" y="1524"/>
                  </a:lnTo>
                  <a:lnTo>
                    <a:pt x="570" y="1409"/>
                  </a:lnTo>
                  <a:lnTo>
                    <a:pt x="395" y="1259"/>
                  </a:lnTo>
                  <a:lnTo>
                    <a:pt x="435" y="1134"/>
                  </a:lnTo>
                  <a:lnTo>
                    <a:pt x="335" y="1049"/>
                  </a:lnTo>
                  <a:lnTo>
                    <a:pt x="285" y="1199"/>
                  </a:lnTo>
                  <a:lnTo>
                    <a:pt x="315" y="1394"/>
                  </a:lnTo>
                  <a:lnTo>
                    <a:pt x="185" y="1344"/>
                  </a:lnTo>
                  <a:lnTo>
                    <a:pt x="95" y="1244"/>
                  </a:lnTo>
                  <a:lnTo>
                    <a:pt x="0" y="1068"/>
                  </a:lnTo>
                  <a:lnTo>
                    <a:pt x="51" y="927"/>
                  </a:lnTo>
                  <a:lnTo>
                    <a:pt x="79" y="766"/>
                  </a:lnTo>
                  <a:lnTo>
                    <a:pt x="196" y="747"/>
                  </a:lnTo>
                  <a:lnTo>
                    <a:pt x="225" y="554"/>
                  </a:lnTo>
                  <a:lnTo>
                    <a:pt x="135" y="339"/>
                  </a:lnTo>
                  <a:lnTo>
                    <a:pt x="50" y="224"/>
                  </a:lnTo>
                  <a:lnTo>
                    <a:pt x="105" y="0"/>
                  </a:lnTo>
                  <a:lnTo>
                    <a:pt x="3606" y="299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46" name="Freeform 272">
              <a:extLst>
                <a:ext uri="{FF2B5EF4-FFF2-40B4-BE49-F238E27FC236}">
                  <a16:creationId xmlns:a16="http://schemas.microsoft.com/office/drawing/2014/main" id="{8855B6F7-A6DD-C34B-813D-7AFCB59E5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926" y="3218481"/>
              <a:ext cx="485527" cy="408343"/>
            </a:xfrm>
            <a:custGeom>
              <a:avLst/>
              <a:gdLst>
                <a:gd name="T0" fmla="*/ 2147483647 w 2160"/>
                <a:gd name="T1" fmla="*/ 2147483647 h 1697"/>
                <a:gd name="T2" fmla="*/ 2147483647 w 2160"/>
                <a:gd name="T3" fmla="*/ 2147483647 h 1697"/>
                <a:gd name="T4" fmla="*/ 2147483647 w 2160"/>
                <a:gd name="T5" fmla="*/ 2147483647 h 1697"/>
                <a:gd name="T6" fmla="*/ 0 w 2160"/>
                <a:gd name="T7" fmla="*/ 2147483647 h 1697"/>
                <a:gd name="T8" fmla="*/ 10084933 w 2160"/>
                <a:gd name="T9" fmla="*/ 2147483647 h 1697"/>
                <a:gd name="T10" fmla="*/ 1271154924 w 2160"/>
                <a:gd name="T11" fmla="*/ 2147483647 h 1697"/>
                <a:gd name="T12" fmla="*/ 1543538443 w 2160"/>
                <a:gd name="T13" fmla="*/ 2147483647 h 1697"/>
                <a:gd name="T14" fmla="*/ 1372003176 w 2160"/>
                <a:gd name="T15" fmla="*/ 2147483647 h 1697"/>
                <a:gd name="T16" fmla="*/ 2147483647 w 2160"/>
                <a:gd name="T17" fmla="*/ 2147483647 h 1697"/>
                <a:gd name="T18" fmla="*/ 2147483647 w 2160"/>
                <a:gd name="T19" fmla="*/ 1676428180 h 1697"/>
                <a:gd name="T20" fmla="*/ 2147483647 w 2160"/>
                <a:gd name="T21" fmla="*/ 2147483647 h 1697"/>
                <a:gd name="T22" fmla="*/ 2147483647 w 2160"/>
                <a:gd name="T23" fmla="*/ 2147483647 h 1697"/>
                <a:gd name="T24" fmla="*/ 2147483647 w 2160"/>
                <a:gd name="T25" fmla="*/ 0 h 1697"/>
                <a:gd name="T26" fmla="*/ 2147483647 w 2160"/>
                <a:gd name="T27" fmla="*/ 614695341 h 1697"/>
                <a:gd name="T28" fmla="*/ 2147483647 w 2160"/>
                <a:gd name="T29" fmla="*/ 782353183 h 1697"/>
                <a:gd name="T30" fmla="*/ 2147483647 w 2160"/>
                <a:gd name="T31" fmla="*/ 1788200075 h 1697"/>
                <a:gd name="T32" fmla="*/ 2147483647 w 2160"/>
                <a:gd name="T33" fmla="*/ 2147483647 h 1697"/>
                <a:gd name="T34" fmla="*/ 2147483647 w 2160"/>
                <a:gd name="T35" fmla="*/ 2147483647 h 1697"/>
                <a:gd name="T36" fmla="*/ 2147483647 w 2160"/>
                <a:gd name="T37" fmla="*/ 2147483647 h 1697"/>
                <a:gd name="T38" fmla="*/ 2147483647 w 2160"/>
                <a:gd name="T39" fmla="*/ 2147483647 h 1697"/>
                <a:gd name="T40" fmla="*/ 2147483647 w 2160"/>
                <a:gd name="T41" fmla="*/ 2147483647 h 1697"/>
                <a:gd name="T42" fmla="*/ 2147483647 w 2160"/>
                <a:gd name="T43" fmla="*/ 2147483647 h 1697"/>
                <a:gd name="T44" fmla="*/ 2147483647 w 2160"/>
                <a:gd name="T45" fmla="*/ 2147483647 h 16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" h="1697">
                  <a:moveTo>
                    <a:pt x="661" y="1697"/>
                  </a:moveTo>
                  <a:lnTo>
                    <a:pt x="580" y="1615"/>
                  </a:lnTo>
                  <a:lnTo>
                    <a:pt x="450" y="1555"/>
                  </a:lnTo>
                  <a:lnTo>
                    <a:pt x="0" y="630"/>
                  </a:lnTo>
                  <a:lnTo>
                    <a:pt x="1" y="523"/>
                  </a:lnTo>
                  <a:lnTo>
                    <a:pt x="126" y="584"/>
                  </a:lnTo>
                  <a:lnTo>
                    <a:pt x="153" y="539"/>
                  </a:lnTo>
                  <a:lnTo>
                    <a:pt x="136" y="404"/>
                  </a:lnTo>
                  <a:lnTo>
                    <a:pt x="525" y="255"/>
                  </a:lnTo>
                  <a:lnTo>
                    <a:pt x="645" y="150"/>
                  </a:lnTo>
                  <a:lnTo>
                    <a:pt x="905" y="300"/>
                  </a:lnTo>
                  <a:lnTo>
                    <a:pt x="1255" y="300"/>
                  </a:lnTo>
                  <a:lnTo>
                    <a:pt x="1615" y="0"/>
                  </a:lnTo>
                  <a:lnTo>
                    <a:pt x="1745" y="55"/>
                  </a:lnTo>
                  <a:lnTo>
                    <a:pt x="1905" y="70"/>
                  </a:lnTo>
                  <a:lnTo>
                    <a:pt x="2005" y="160"/>
                  </a:lnTo>
                  <a:lnTo>
                    <a:pt x="2160" y="295"/>
                  </a:lnTo>
                  <a:lnTo>
                    <a:pt x="1590" y="790"/>
                  </a:lnTo>
                  <a:lnTo>
                    <a:pt x="1585" y="940"/>
                  </a:lnTo>
                  <a:lnTo>
                    <a:pt x="1480" y="1045"/>
                  </a:lnTo>
                  <a:lnTo>
                    <a:pt x="1485" y="1155"/>
                  </a:lnTo>
                  <a:lnTo>
                    <a:pt x="1225" y="1150"/>
                  </a:lnTo>
                  <a:lnTo>
                    <a:pt x="661" y="169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47" name="Freeform 273">
              <a:extLst>
                <a:ext uri="{FF2B5EF4-FFF2-40B4-BE49-F238E27FC236}">
                  <a16:creationId xmlns:a16="http://schemas.microsoft.com/office/drawing/2014/main" id="{E6A38C21-F01B-CC4B-AF48-062C2FFC0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00" y="3370542"/>
              <a:ext cx="518556" cy="500603"/>
            </a:xfrm>
            <a:custGeom>
              <a:avLst/>
              <a:gdLst>
                <a:gd name="T0" fmla="*/ 2147483647 w 2307"/>
                <a:gd name="T1" fmla="*/ 2147483647 h 2086"/>
                <a:gd name="T2" fmla="*/ 2147483647 w 2307"/>
                <a:gd name="T3" fmla="*/ 2147483647 h 2086"/>
                <a:gd name="T4" fmla="*/ 2147483647 w 2307"/>
                <a:gd name="T5" fmla="*/ 2147483647 h 2086"/>
                <a:gd name="T6" fmla="*/ 2147483647 w 2307"/>
                <a:gd name="T7" fmla="*/ 2147483647 h 2086"/>
                <a:gd name="T8" fmla="*/ 2147483647 w 2307"/>
                <a:gd name="T9" fmla="*/ 2147483647 h 2086"/>
                <a:gd name="T10" fmla="*/ 2147483647 w 2307"/>
                <a:gd name="T11" fmla="*/ 2147483647 h 2086"/>
                <a:gd name="T12" fmla="*/ 2147483647 w 2307"/>
                <a:gd name="T13" fmla="*/ 2147483647 h 2086"/>
                <a:gd name="T14" fmla="*/ 595159920 w 2307"/>
                <a:gd name="T15" fmla="*/ 2147483647 h 2086"/>
                <a:gd name="T16" fmla="*/ 20168683 w 2307"/>
                <a:gd name="T17" fmla="*/ 2147483647 h 2086"/>
                <a:gd name="T18" fmla="*/ 0 w 2307"/>
                <a:gd name="T19" fmla="*/ 2147483647 h 2086"/>
                <a:gd name="T20" fmla="*/ 474101582 w 2307"/>
                <a:gd name="T21" fmla="*/ 2147483647 h 2086"/>
                <a:gd name="T22" fmla="*/ 10084234 w 2307"/>
                <a:gd name="T23" fmla="*/ 2147483647 h 2086"/>
                <a:gd name="T24" fmla="*/ 171479721 w 2307"/>
                <a:gd name="T25" fmla="*/ 2147483647 h 2086"/>
                <a:gd name="T26" fmla="*/ 2147483647 w 2307"/>
                <a:gd name="T27" fmla="*/ 2147483647 h 2086"/>
                <a:gd name="T28" fmla="*/ 2147483647 w 2307"/>
                <a:gd name="T29" fmla="*/ 2147483647 h 2086"/>
                <a:gd name="T30" fmla="*/ 2147483647 w 2307"/>
                <a:gd name="T31" fmla="*/ 0 h 2086"/>
                <a:gd name="T32" fmla="*/ 2147483647 w 2307"/>
                <a:gd name="T33" fmla="*/ 2147483647 h 2086"/>
                <a:gd name="T34" fmla="*/ 2147483647 w 2307"/>
                <a:gd name="T35" fmla="*/ 2147483647 h 2086"/>
                <a:gd name="T36" fmla="*/ 2147483647 w 2307"/>
                <a:gd name="T37" fmla="*/ 2147483647 h 20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07" h="2086">
                  <a:moveTo>
                    <a:pt x="2307" y="1069"/>
                  </a:moveTo>
                  <a:lnTo>
                    <a:pt x="1965" y="1099"/>
                  </a:lnTo>
                  <a:lnTo>
                    <a:pt x="1719" y="1189"/>
                  </a:lnTo>
                  <a:lnTo>
                    <a:pt x="1484" y="1281"/>
                  </a:lnTo>
                  <a:lnTo>
                    <a:pt x="1338" y="1429"/>
                  </a:lnTo>
                  <a:lnTo>
                    <a:pt x="594" y="2086"/>
                  </a:lnTo>
                  <a:lnTo>
                    <a:pt x="213" y="1894"/>
                  </a:lnTo>
                  <a:lnTo>
                    <a:pt x="59" y="1723"/>
                  </a:lnTo>
                  <a:lnTo>
                    <a:pt x="2" y="1590"/>
                  </a:lnTo>
                  <a:lnTo>
                    <a:pt x="0" y="1455"/>
                  </a:lnTo>
                  <a:lnTo>
                    <a:pt x="47" y="1366"/>
                  </a:lnTo>
                  <a:lnTo>
                    <a:pt x="1" y="1278"/>
                  </a:lnTo>
                  <a:lnTo>
                    <a:pt x="17" y="1189"/>
                  </a:lnTo>
                  <a:lnTo>
                    <a:pt x="489" y="741"/>
                  </a:lnTo>
                  <a:lnTo>
                    <a:pt x="492" y="558"/>
                  </a:lnTo>
                  <a:lnTo>
                    <a:pt x="1646" y="0"/>
                  </a:lnTo>
                  <a:lnTo>
                    <a:pt x="2096" y="930"/>
                  </a:lnTo>
                  <a:lnTo>
                    <a:pt x="2225" y="985"/>
                  </a:lnTo>
                  <a:lnTo>
                    <a:pt x="2307" y="10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48" name="Freeform 274">
              <a:extLst>
                <a:ext uri="{FF2B5EF4-FFF2-40B4-BE49-F238E27FC236}">
                  <a16:creationId xmlns:a16="http://schemas.microsoft.com/office/drawing/2014/main" id="{6FF7357F-1580-BD4B-AB77-29CE88BE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22" y="3452552"/>
              <a:ext cx="439286" cy="341709"/>
            </a:xfrm>
            <a:custGeom>
              <a:avLst/>
              <a:gdLst>
                <a:gd name="T0" fmla="*/ 2147483647 w 1955"/>
                <a:gd name="T1" fmla="*/ 2147483647 h 1420"/>
                <a:gd name="T2" fmla="*/ 2147483647 w 1955"/>
                <a:gd name="T3" fmla="*/ 2147483647 h 1420"/>
                <a:gd name="T4" fmla="*/ 2147483647 w 1955"/>
                <a:gd name="T5" fmla="*/ 2147483647 h 1420"/>
                <a:gd name="T6" fmla="*/ 2147483647 w 1955"/>
                <a:gd name="T7" fmla="*/ 2147483647 h 1420"/>
                <a:gd name="T8" fmla="*/ 2147483647 w 1955"/>
                <a:gd name="T9" fmla="*/ 2147483647 h 1420"/>
                <a:gd name="T10" fmla="*/ 2147483647 w 1955"/>
                <a:gd name="T11" fmla="*/ 2147483647 h 1420"/>
                <a:gd name="T12" fmla="*/ 2147483647 w 1955"/>
                <a:gd name="T13" fmla="*/ 2147483647 h 1420"/>
                <a:gd name="T14" fmla="*/ 2147483647 w 1955"/>
                <a:gd name="T15" fmla="*/ 2147483647 h 1420"/>
                <a:gd name="T16" fmla="*/ 1108520258 w 1955"/>
                <a:gd name="T17" fmla="*/ 2147483647 h 1420"/>
                <a:gd name="T18" fmla="*/ 332556142 w 1955"/>
                <a:gd name="T19" fmla="*/ 2147483647 h 1420"/>
                <a:gd name="T20" fmla="*/ 50387235 w 1955"/>
                <a:gd name="T21" fmla="*/ 2147483647 h 1420"/>
                <a:gd name="T22" fmla="*/ 0 w 1955"/>
                <a:gd name="T23" fmla="*/ 1285474771 h 1420"/>
                <a:gd name="T24" fmla="*/ 1562005809 w 1955"/>
                <a:gd name="T25" fmla="*/ 782443199 h 1420"/>
                <a:gd name="T26" fmla="*/ 2147483647 w 1955"/>
                <a:gd name="T27" fmla="*/ 670658604 h 1420"/>
                <a:gd name="T28" fmla="*/ 2147483647 w 1955"/>
                <a:gd name="T29" fmla="*/ 614816167 h 1420"/>
                <a:gd name="T30" fmla="*/ 2147483647 w 1955"/>
                <a:gd name="T31" fmla="*/ 0 h 1420"/>
                <a:gd name="T32" fmla="*/ 2147483647 w 1955"/>
                <a:gd name="T33" fmla="*/ 22346857 h 1420"/>
                <a:gd name="T34" fmla="*/ 2147483647 w 1955"/>
                <a:gd name="T35" fmla="*/ 2147483647 h 1420"/>
                <a:gd name="T36" fmla="*/ 2147483647 w 1955"/>
                <a:gd name="T37" fmla="*/ 2147483647 h 1420"/>
                <a:gd name="T38" fmla="*/ 2147483647 w 1955"/>
                <a:gd name="T39" fmla="*/ 2147483647 h 1420"/>
                <a:gd name="T40" fmla="*/ 2147483647 w 1955"/>
                <a:gd name="T41" fmla="*/ 2147483647 h 1420"/>
                <a:gd name="T42" fmla="*/ 2147483647 w 1955"/>
                <a:gd name="T43" fmla="*/ 2147483647 h 1420"/>
                <a:gd name="T44" fmla="*/ 2147483647 w 1955"/>
                <a:gd name="T45" fmla="*/ 2147483647 h 1420"/>
                <a:gd name="T46" fmla="*/ 2147483647 w 1955"/>
                <a:gd name="T47" fmla="*/ 2147483647 h 1420"/>
                <a:gd name="T48" fmla="*/ 2147483647 w 1955"/>
                <a:gd name="T49" fmla="*/ 2147483647 h 1420"/>
                <a:gd name="T50" fmla="*/ 2147483647 w 1955"/>
                <a:gd name="T51" fmla="*/ 2147483647 h 1420"/>
                <a:gd name="T52" fmla="*/ 2147483647 w 1955"/>
                <a:gd name="T53" fmla="*/ 2147483647 h 1420"/>
                <a:gd name="T54" fmla="*/ 2147483647 w 1955"/>
                <a:gd name="T55" fmla="*/ 2147483647 h 14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55" h="1420">
                  <a:moveTo>
                    <a:pt x="1910" y="1241"/>
                  </a:moveTo>
                  <a:lnTo>
                    <a:pt x="1644" y="1231"/>
                  </a:lnTo>
                  <a:lnTo>
                    <a:pt x="1426" y="1180"/>
                  </a:lnTo>
                  <a:lnTo>
                    <a:pt x="1233" y="1420"/>
                  </a:lnTo>
                  <a:lnTo>
                    <a:pt x="1161" y="1382"/>
                  </a:lnTo>
                  <a:lnTo>
                    <a:pt x="960" y="1211"/>
                  </a:lnTo>
                  <a:lnTo>
                    <a:pt x="915" y="1061"/>
                  </a:lnTo>
                  <a:lnTo>
                    <a:pt x="450" y="821"/>
                  </a:lnTo>
                  <a:lnTo>
                    <a:pt x="110" y="540"/>
                  </a:lnTo>
                  <a:lnTo>
                    <a:pt x="33" y="404"/>
                  </a:lnTo>
                  <a:lnTo>
                    <a:pt x="5" y="265"/>
                  </a:lnTo>
                  <a:lnTo>
                    <a:pt x="0" y="115"/>
                  </a:lnTo>
                  <a:lnTo>
                    <a:pt x="155" y="70"/>
                  </a:lnTo>
                  <a:lnTo>
                    <a:pt x="345" y="60"/>
                  </a:lnTo>
                  <a:lnTo>
                    <a:pt x="546" y="55"/>
                  </a:lnTo>
                  <a:lnTo>
                    <a:pt x="695" y="0"/>
                  </a:lnTo>
                  <a:lnTo>
                    <a:pt x="1432" y="2"/>
                  </a:lnTo>
                  <a:lnTo>
                    <a:pt x="1470" y="195"/>
                  </a:lnTo>
                  <a:lnTo>
                    <a:pt x="1550" y="340"/>
                  </a:lnTo>
                  <a:lnTo>
                    <a:pt x="1485" y="550"/>
                  </a:lnTo>
                  <a:lnTo>
                    <a:pt x="1561" y="796"/>
                  </a:lnTo>
                  <a:lnTo>
                    <a:pt x="1671" y="746"/>
                  </a:lnTo>
                  <a:lnTo>
                    <a:pt x="1851" y="746"/>
                  </a:lnTo>
                  <a:lnTo>
                    <a:pt x="1925" y="841"/>
                  </a:lnTo>
                  <a:lnTo>
                    <a:pt x="1911" y="931"/>
                  </a:lnTo>
                  <a:lnTo>
                    <a:pt x="1955" y="1016"/>
                  </a:lnTo>
                  <a:lnTo>
                    <a:pt x="1910" y="1106"/>
                  </a:lnTo>
                  <a:lnTo>
                    <a:pt x="1910" y="12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49" name="Freeform 275">
              <a:extLst>
                <a:ext uri="{FF2B5EF4-FFF2-40B4-BE49-F238E27FC236}">
                  <a16:creationId xmlns:a16="http://schemas.microsoft.com/office/drawing/2014/main" id="{7BB8403F-F431-EA40-AEAD-ACE6879DC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124" y="3584109"/>
              <a:ext cx="292308" cy="234071"/>
            </a:xfrm>
            <a:custGeom>
              <a:avLst/>
              <a:gdLst>
                <a:gd name="T0" fmla="*/ 2147483647 w 1293"/>
                <a:gd name="T1" fmla="*/ 2147483647 h 975"/>
                <a:gd name="T2" fmla="*/ 2147483647 w 1293"/>
                <a:gd name="T3" fmla="*/ 2147483647 h 975"/>
                <a:gd name="T4" fmla="*/ 2147483647 w 1293"/>
                <a:gd name="T5" fmla="*/ 2147483647 h 975"/>
                <a:gd name="T6" fmla="*/ 2147483647 w 1293"/>
                <a:gd name="T7" fmla="*/ 2147483647 h 975"/>
                <a:gd name="T8" fmla="*/ 2147483647 w 1293"/>
                <a:gd name="T9" fmla="*/ 2147483647 h 975"/>
                <a:gd name="T10" fmla="*/ 2147483647 w 1293"/>
                <a:gd name="T11" fmla="*/ 2147483647 h 975"/>
                <a:gd name="T12" fmla="*/ 2147483647 w 1293"/>
                <a:gd name="T13" fmla="*/ 2147483647 h 975"/>
                <a:gd name="T14" fmla="*/ 2147483647 w 1293"/>
                <a:gd name="T15" fmla="*/ 2147483647 h 975"/>
                <a:gd name="T16" fmla="*/ 1960197497 w 1293"/>
                <a:gd name="T17" fmla="*/ 2147483647 h 975"/>
                <a:gd name="T18" fmla="*/ 266825162 w 1293"/>
                <a:gd name="T19" fmla="*/ 2147483647 h 975"/>
                <a:gd name="T20" fmla="*/ 0 w 1293"/>
                <a:gd name="T21" fmla="*/ 2147483647 h 975"/>
                <a:gd name="T22" fmla="*/ 0 w 1293"/>
                <a:gd name="T23" fmla="*/ 1931250389 h 975"/>
                <a:gd name="T24" fmla="*/ 1200760820 w 1293"/>
                <a:gd name="T25" fmla="*/ 1764760759 h 975"/>
                <a:gd name="T26" fmla="*/ 1960197497 w 1293"/>
                <a:gd name="T27" fmla="*/ 821352466 h 975"/>
                <a:gd name="T28" fmla="*/ 2147483647 w 1293"/>
                <a:gd name="T29" fmla="*/ 932312390 h 975"/>
                <a:gd name="T30" fmla="*/ 2147483647 w 1293"/>
                <a:gd name="T31" fmla="*/ 0 h 975"/>
                <a:gd name="T32" fmla="*/ 2147483647 w 1293"/>
                <a:gd name="T33" fmla="*/ 2147483647 h 975"/>
                <a:gd name="T34" fmla="*/ 2147483647 w 1293"/>
                <a:gd name="T35" fmla="*/ 2147483647 h 975"/>
                <a:gd name="T36" fmla="*/ 2147483647 w 1293"/>
                <a:gd name="T37" fmla="*/ 2147483647 h 975"/>
                <a:gd name="T38" fmla="*/ 2147483647 w 1293"/>
                <a:gd name="T39" fmla="*/ 2147483647 h 9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93" h="975">
                  <a:moveTo>
                    <a:pt x="1293" y="749"/>
                  </a:moveTo>
                  <a:lnTo>
                    <a:pt x="1106" y="849"/>
                  </a:lnTo>
                  <a:lnTo>
                    <a:pt x="1005" y="975"/>
                  </a:lnTo>
                  <a:lnTo>
                    <a:pt x="926" y="809"/>
                  </a:lnTo>
                  <a:lnTo>
                    <a:pt x="806" y="669"/>
                  </a:lnTo>
                  <a:lnTo>
                    <a:pt x="691" y="684"/>
                  </a:lnTo>
                  <a:lnTo>
                    <a:pt x="571" y="729"/>
                  </a:lnTo>
                  <a:lnTo>
                    <a:pt x="446" y="719"/>
                  </a:lnTo>
                  <a:lnTo>
                    <a:pt x="191" y="524"/>
                  </a:lnTo>
                  <a:lnTo>
                    <a:pt x="26" y="323"/>
                  </a:lnTo>
                  <a:lnTo>
                    <a:pt x="0" y="249"/>
                  </a:lnTo>
                  <a:lnTo>
                    <a:pt x="0" y="174"/>
                  </a:lnTo>
                  <a:lnTo>
                    <a:pt x="117" y="159"/>
                  </a:lnTo>
                  <a:lnTo>
                    <a:pt x="191" y="74"/>
                  </a:lnTo>
                  <a:lnTo>
                    <a:pt x="287" y="84"/>
                  </a:lnTo>
                  <a:lnTo>
                    <a:pt x="345" y="0"/>
                  </a:lnTo>
                  <a:lnTo>
                    <a:pt x="687" y="281"/>
                  </a:lnTo>
                  <a:lnTo>
                    <a:pt x="1154" y="519"/>
                  </a:lnTo>
                  <a:lnTo>
                    <a:pt x="1194" y="669"/>
                  </a:lnTo>
                  <a:lnTo>
                    <a:pt x="1293" y="74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0" name="Freeform 276">
              <a:extLst>
                <a:ext uri="{FF2B5EF4-FFF2-40B4-BE49-F238E27FC236}">
                  <a16:creationId xmlns:a16="http://schemas.microsoft.com/office/drawing/2014/main" id="{0FFD47FE-C05D-D944-8A2C-4C009DE11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295" y="3319285"/>
              <a:ext cx="180008" cy="341709"/>
            </a:xfrm>
            <a:custGeom>
              <a:avLst/>
              <a:gdLst>
                <a:gd name="T0" fmla="*/ 546511137 w 795"/>
                <a:gd name="T1" fmla="*/ 467518080 h 1422"/>
                <a:gd name="T2" fmla="*/ 412441416 w 795"/>
                <a:gd name="T3" fmla="*/ 2147483647 h 1422"/>
                <a:gd name="T4" fmla="*/ 0 w 795"/>
                <a:gd name="T5" fmla="*/ 2147483647 h 1422"/>
                <a:gd name="T6" fmla="*/ 412441416 w 795"/>
                <a:gd name="T7" fmla="*/ 2147483647 h 1422"/>
                <a:gd name="T8" fmla="*/ 1495135884 w 795"/>
                <a:gd name="T9" fmla="*/ 2147483647 h 1422"/>
                <a:gd name="T10" fmla="*/ 1804490780 w 795"/>
                <a:gd name="T11" fmla="*/ 2147483647 h 1422"/>
                <a:gd name="T12" fmla="*/ 2147483647 w 795"/>
                <a:gd name="T13" fmla="*/ 2147483647 h 1422"/>
                <a:gd name="T14" fmla="*/ 2147483647 w 795"/>
                <a:gd name="T15" fmla="*/ 2147483647 h 1422"/>
                <a:gd name="T16" fmla="*/ 2147483647 w 795"/>
                <a:gd name="T17" fmla="*/ 2147483647 h 1422"/>
                <a:gd name="T18" fmla="*/ 2147483647 w 795"/>
                <a:gd name="T19" fmla="*/ 2147483647 h 1422"/>
                <a:gd name="T20" fmla="*/ 2147483647 w 795"/>
                <a:gd name="T21" fmla="*/ 2147483647 h 1422"/>
                <a:gd name="T22" fmla="*/ 2147483647 w 795"/>
                <a:gd name="T23" fmla="*/ 2147483647 h 1422"/>
                <a:gd name="T24" fmla="*/ 2147483647 w 795"/>
                <a:gd name="T25" fmla="*/ 2147483647 h 1422"/>
                <a:gd name="T26" fmla="*/ 2147483647 w 795"/>
                <a:gd name="T27" fmla="*/ 2147483647 h 1422"/>
                <a:gd name="T28" fmla="*/ 2147483647 w 795"/>
                <a:gd name="T29" fmla="*/ 2147483647 h 1422"/>
                <a:gd name="T30" fmla="*/ 2147483647 w 795"/>
                <a:gd name="T31" fmla="*/ 2147483647 h 1422"/>
                <a:gd name="T32" fmla="*/ 2147483647 w 795"/>
                <a:gd name="T33" fmla="*/ 2147483647 h 1422"/>
                <a:gd name="T34" fmla="*/ 2147483647 w 795"/>
                <a:gd name="T35" fmla="*/ 2147483647 h 1422"/>
                <a:gd name="T36" fmla="*/ 2147483647 w 795"/>
                <a:gd name="T37" fmla="*/ 2147483647 h 1422"/>
                <a:gd name="T38" fmla="*/ 2147483647 w 795"/>
                <a:gd name="T39" fmla="*/ 2147483647 h 1422"/>
                <a:gd name="T40" fmla="*/ 2147483647 w 795"/>
                <a:gd name="T41" fmla="*/ 2147483647 h 1422"/>
                <a:gd name="T42" fmla="*/ 2147483647 w 795"/>
                <a:gd name="T43" fmla="*/ 2147483647 h 1422"/>
                <a:gd name="T44" fmla="*/ 2147483647 w 795"/>
                <a:gd name="T45" fmla="*/ 2147483647 h 1422"/>
                <a:gd name="T46" fmla="*/ 2147483647 w 795"/>
                <a:gd name="T47" fmla="*/ 2147483647 h 1422"/>
                <a:gd name="T48" fmla="*/ 2147483647 w 795"/>
                <a:gd name="T49" fmla="*/ 2126016171 h 1422"/>
                <a:gd name="T50" fmla="*/ 2147483647 w 795"/>
                <a:gd name="T51" fmla="*/ 0 h 1422"/>
                <a:gd name="T52" fmla="*/ 1804490780 w 795"/>
                <a:gd name="T53" fmla="*/ 489752458 h 1422"/>
                <a:gd name="T54" fmla="*/ 546511137 w 795"/>
                <a:gd name="T55" fmla="*/ 467518080 h 14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95" h="1422">
                  <a:moveTo>
                    <a:pt x="53" y="42"/>
                  </a:moveTo>
                  <a:lnTo>
                    <a:pt x="40" y="221"/>
                  </a:lnTo>
                  <a:lnTo>
                    <a:pt x="0" y="376"/>
                  </a:lnTo>
                  <a:lnTo>
                    <a:pt x="40" y="536"/>
                  </a:lnTo>
                  <a:lnTo>
                    <a:pt x="145" y="586"/>
                  </a:lnTo>
                  <a:lnTo>
                    <a:pt x="175" y="717"/>
                  </a:lnTo>
                  <a:lnTo>
                    <a:pt x="240" y="947"/>
                  </a:lnTo>
                  <a:lnTo>
                    <a:pt x="210" y="1152"/>
                  </a:lnTo>
                  <a:lnTo>
                    <a:pt x="315" y="1347"/>
                  </a:lnTo>
                  <a:lnTo>
                    <a:pt x="430" y="1422"/>
                  </a:lnTo>
                  <a:lnTo>
                    <a:pt x="405" y="1347"/>
                  </a:lnTo>
                  <a:lnTo>
                    <a:pt x="405" y="1272"/>
                  </a:lnTo>
                  <a:lnTo>
                    <a:pt x="520" y="1257"/>
                  </a:lnTo>
                  <a:lnTo>
                    <a:pt x="595" y="1172"/>
                  </a:lnTo>
                  <a:lnTo>
                    <a:pt x="690" y="1182"/>
                  </a:lnTo>
                  <a:lnTo>
                    <a:pt x="751" y="1098"/>
                  </a:lnTo>
                  <a:lnTo>
                    <a:pt x="670" y="957"/>
                  </a:lnTo>
                  <a:lnTo>
                    <a:pt x="645" y="812"/>
                  </a:lnTo>
                  <a:lnTo>
                    <a:pt x="640" y="672"/>
                  </a:lnTo>
                  <a:lnTo>
                    <a:pt x="795" y="626"/>
                  </a:lnTo>
                  <a:lnTo>
                    <a:pt x="765" y="526"/>
                  </a:lnTo>
                  <a:lnTo>
                    <a:pt x="655" y="496"/>
                  </a:lnTo>
                  <a:lnTo>
                    <a:pt x="535" y="361"/>
                  </a:lnTo>
                  <a:lnTo>
                    <a:pt x="345" y="296"/>
                  </a:lnTo>
                  <a:lnTo>
                    <a:pt x="285" y="191"/>
                  </a:lnTo>
                  <a:lnTo>
                    <a:pt x="286" y="0"/>
                  </a:lnTo>
                  <a:lnTo>
                    <a:pt x="175" y="44"/>
                  </a:lnTo>
                  <a:lnTo>
                    <a:pt x="53" y="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1" name="Freeform 277">
              <a:extLst>
                <a:ext uri="{FF2B5EF4-FFF2-40B4-BE49-F238E27FC236}">
                  <a16:creationId xmlns:a16="http://schemas.microsoft.com/office/drawing/2014/main" id="{2DB6F1AE-7838-E842-9E4F-AD038F9D5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901" y="3276571"/>
              <a:ext cx="57801" cy="54673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0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45">
                  <a:moveTo>
                    <a:pt x="51" y="36"/>
                  </a:moveTo>
                  <a:lnTo>
                    <a:pt x="29" y="45"/>
                  </a:lnTo>
                  <a:lnTo>
                    <a:pt x="5" y="44"/>
                  </a:lnTo>
                  <a:lnTo>
                    <a:pt x="0" y="8"/>
                  </a:lnTo>
                  <a:lnTo>
                    <a:pt x="24" y="0"/>
                  </a:lnTo>
                  <a:lnTo>
                    <a:pt x="48" y="2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2" name="Freeform 278">
              <a:extLst>
                <a:ext uri="{FF2B5EF4-FFF2-40B4-BE49-F238E27FC236}">
                  <a16:creationId xmlns:a16="http://schemas.microsoft.com/office/drawing/2014/main" id="{167EAB1D-F56C-6746-8A85-9FBF35FCA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565" y="3290239"/>
              <a:ext cx="680399" cy="565528"/>
            </a:xfrm>
            <a:custGeom>
              <a:avLst/>
              <a:gdLst>
                <a:gd name="T0" fmla="*/ 0 w 3029"/>
                <a:gd name="T1" fmla="*/ 2147483647 h 2356"/>
                <a:gd name="T2" fmla="*/ 2063923764 w 3029"/>
                <a:gd name="T3" fmla="*/ 2147483647 h 2356"/>
                <a:gd name="T4" fmla="*/ 2147483647 w 3029"/>
                <a:gd name="T5" fmla="*/ 2147483647 h 2356"/>
                <a:gd name="T6" fmla="*/ 2147483647 w 3029"/>
                <a:gd name="T7" fmla="*/ 2147483647 h 2356"/>
                <a:gd name="T8" fmla="*/ 2147483647 w 3029"/>
                <a:gd name="T9" fmla="*/ 2147483647 h 2356"/>
                <a:gd name="T10" fmla="*/ 2147483647 w 3029"/>
                <a:gd name="T11" fmla="*/ 2147483647 h 2356"/>
                <a:gd name="T12" fmla="*/ 2147483647 w 3029"/>
                <a:gd name="T13" fmla="*/ 2147483647 h 2356"/>
                <a:gd name="T14" fmla="*/ 2147483647 w 3029"/>
                <a:gd name="T15" fmla="*/ 2147483647 h 2356"/>
                <a:gd name="T16" fmla="*/ 2147483647 w 3029"/>
                <a:gd name="T17" fmla="*/ 2147483647 h 2356"/>
                <a:gd name="T18" fmla="*/ 2147483647 w 3029"/>
                <a:gd name="T19" fmla="*/ 2147483647 h 2356"/>
                <a:gd name="T20" fmla="*/ 2147483647 w 3029"/>
                <a:gd name="T21" fmla="*/ 2147483647 h 2356"/>
                <a:gd name="T22" fmla="*/ 2147483647 w 3029"/>
                <a:gd name="T23" fmla="*/ 2147483647 h 2356"/>
                <a:gd name="T24" fmla="*/ 2147483647 w 3029"/>
                <a:gd name="T25" fmla="*/ 2147483647 h 2356"/>
                <a:gd name="T26" fmla="*/ 2147483647 w 3029"/>
                <a:gd name="T27" fmla="*/ 2147483647 h 2356"/>
                <a:gd name="T28" fmla="*/ 2147483647 w 3029"/>
                <a:gd name="T29" fmla="*/ 2147483647 h 2356"/>
                <a:gd name="T30" fmla="*/ 2147483647 w 3029"/>
                <a:gd name="T31" fmla="*/ 2147483647 h 2356"/>
                <a:gd name="T32" fmla="*/ 2147483647 w 3029"/>
                <a:gd name="T33" fmla="*/ 2147483647 h 2356"/>
                <a:gd name="T34" fmla="*/ 2147483647 w 3029"/>
                <a:gd name="T35" fmla="*/ 2147483647 h 2356"/>
                <a:gd name="T36" fmla="*/ 2147483647 w 3029"/>
                <a:gd name="T37" fmla="*/ 2147483647 h 2356"/>
                <a:gd name="T38" fmla="*/ 2147483647 w 3029"/>
                <a:gd name="T39" fmla="*/ 1220399638 h 2356"/>
                <a:gd name="T40" fmla="*/ 2147483647 w 3029"/>
                <a:gd name="T41" fmla="*/ 1497717866 h 2356"/>
                <a:gd name="T42" fmla="*/ 2147483647 w 3029"/>
                <a:gd name="T43" fmla="*/ 865332736 h 2356"/>
                <a:gd name="T44" fmla="*/ 2147483647 w 3029"/>
                <a:gd name="T45" fmla="*/ 0 h 2356"/>
                <a:gd name="T46" fmla="*/ 2147483647 w 3029"/>
                <a:gd name="T47" fmla="*/ 2147483647 h 2356"/>
                <a:gd name="T48" fmla="*/ 2147483647 w 3029"/>
                <a:gd name="T49" fmla="*/ 2147483647 h 2356"/>
                <a:gd name="T50" fmla="*/ 2147483647 w 3029"/>
                <a:gd name="T51" fmla="*/ 2147483647 h 2356"/>
                <a:gd name="T52" fmla="*/ 2147483647 w 3029"/>
                <a:gd name="T53" fmla="*/ 2147483647 h 2356"/>
                <a:gd name="T54" fmla="*/ 2147483647 w 3029"/>
                <a:gd name="T55" fmla="*/ 2147483647 h 2356"/>
                <a:gd name="T56" fmla="*/ 2147483647 w 3029"/>
                <a:gd name="T57" fmla="*/ 2147483647 h 2356"/>
                <a:gd name="T58" fmla="*/ 2147483647 w 3029"/>
                <a:gd name="T59" fmla="*/ 2147483647 h 2356"/>
                <a:gd name="T60" fmla="*/ 1510152866 w 3029"/>
                <a:gd name="T61" fmla="*/ 2147483647 h 2356"/>
                <a:gd name="T62" fmla="*/ 0 w 3029"/>
                <a:gd name="T63" fmla="*/ 2147483647 h 2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29" h="2356">
                  <a:moveTo>
                    <a:pt x="0" y="1761"/>
                  </a:moveTo>
                  <a:lnTo>
                    <a:pt x="205" y="2041"/>
                  </a:lnTo>
                  <a:lnTo>
                    <a:pt x="220" y="2221"/>
                  </a:lnTo>
                  <a:lnTo>
                    <a:pt x="330" y="2236"/>
                  </a:lnTo>
                  <a:lnTo>
                    <a:pt x="385" y="2356"/>
                  </a:lnTo>
                  <a:lnTo>
                    <a:pt x="685" y="2341"/>
                  </a:lnTo>
                  <a:lnTo>
                    <a:pt x="1165" y="2211"/>
                  </a:lnTo>
                  <a:lnTo>
                    <a:pt x="1465" y="2176"/>
                  </a:lnTo>
                  <a:lnTo>
                    <a:pt x="1603" y="1974"/>
                  </a:lnTo>
                  <a:lnTo>
                    <a:pt x="1604" y="1891"/>
                  </a:lnTo>
                  <a:lnTo>
                    <a:pt x="1930" y="1651"/>
                  </a:lnTo>
                  <a:lnTo>
                    <a:pt x="1945" y="1530"/>
                  </a:lnTo>
                  <a:lnTo>
                    <a:pt x="2071" y="1492"/>
                  </a:lnTo>
                  <a:lnTo>
                    <a:pt x="2149" y="1545"/>
                  </a:lnTo>
                  <a:lnTo>
                    <a:pt x="2305" y="1455"/>
                  </a:lnTo>
                  <a:lnTo>
                    <a:pt x="2429" y="1297"/>
                  </a:lnTo>
                  <a:lnTo>
                    <a:pt x="2447" y="979"/>
                  </a:lnTo>
                  <a:lnTo>
                    <a:pt x="3029" y="439"/>
                  </a:lnTo>
                  <a:lnTo>
                    <a:pt x="2940" y="260"/>
                  </a:lnTo>
                  <a:lnTo>
                    <a:pt x="2805" y="110"/>
                  </a:lnTo>
                  <a:lnTo>
                    <a:pt x="2620" y="135"/>
                  </a:lnTo>
                  <a:lnTo>
                    <a:pt x="2522" y="78"/>
                  </a:lnTo>
                  <a:lnTo>
                    <a:pt x="2470" y="0"/>
                  </a:lnTo>
                  <a:lnTo>
                    <a:pt x="1897" y="496"/>
                  </a:lnTo>
                  <a:lnTo>
                    <a:pt x="1895" y="646"/>
                  </a:lnTo>
                  <a:lnTo>
                    <a:pt x="1790" y="748"/>
                  </a:lnTo>
                  <a:lnTo>
                    <a:pt x="1795" y="859"/>
                  </a:lnTo>
                  <a:lnTo>
                    <a:pt x="1535" y="855"/>
                  </a:lnTo>
                  <a:lnTo>
                    <a:pt x="971" y="1402"/>
                  </a:lnTo>
                  <a:lnTo>
                    <a:pt x="630" y="1431"/>
                  </a:lnTo>
                  <a:lnTo>
                    <a:pt x="150" y="1611"/>
                  </a:lnTo>
                  <a:lnTo>
                    <a:pt x="0" y="176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3" name="Freeform 279">
              <a:extLst>
                <a:ext uri="{FF2B5EF4-FFF2-40B4-BE49-F238E27FC236}">
                  <a16:creationId xmlns:a16="http://schemas.microsoft.com/office/drawing/2014/main" id="{161F41DA-4ED7-DB44-B1DA-8F2D087EB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992" y="3736170"/>
              <a:ext cx="465709" cy="454472"/>
            </a:xfrm>
            <a:custGeom>
              <a:avLst/>
              <a:gdLst>
                <a:gd name="T0" fmla="*/ 2147483647 w 2065"/>
                <a:gd name="T1" fmla="*/ 2147483647 h 1890"/>
                <a:gd name="T2" fmla="*/ 2147483647 w 2065"/>
                <a:gd name="T3" fmla="*/ 2147483647 h 1890"/>
                <a:gd name="T4" fmla="*/ 2147483647 w 2065"/>
                <a:gd name="T5" fmla="*/ 2147483647 h 1890"/>
                <a:gd name="T6" fmla="*/ 2147483647 w 2065"/>
                <a:gd name="T7" fmla="*/ 2147483647 h 1890"/>
                <a:gd name="T8" fmla="*/ 2147483647 w 2065"/>
                <a:gd name="T9" fmla="*/ 2147483647 h 1890"/>
                <a:gd name="T10" fmla="*/ 2147483647 w 2065"/>
                <a:gd name="T11" fmla="*/ 2147483647 h 1890"/>
                <a:gd name="T12" fmla="*/ 2147483647 w 2065"/>
                <a:gd name="T13" fmla="*/ 2147483647 h 1890"/>
                <a:gd name="T14" fmla="*/ 2147483647 w 2065"/>
                <a:gd name="T15" fmla="*/ 2147483647 h 1890"/>
                <a:gd name="T16" fmla="*/ 2147483647 w 2065"/>
                <a:gd name="T17" fmla="*/ 2147483647 h 1890"/>
                <a:gd name="T18" fmla="*/ 2147483647 w 2065"/>
                <a:gd name="T19" fmla="*/ 669216058 h 1890"/>
                <a:gd name="T20" fmla="*/ 2147483647 w 2065"/>
                <a:gd name="T21" fmla="*/ 557646758 h 1890"/>
                <a:gd name="T22" fmla="*/ 2147483647 w 2065"/>
                <a:gd name="T23" fmla="*/ 0 h 1890"/>
                <a:gd name="T24" fmla="*/ 1171723950 w 2065"/>
                <a:gd name="T25" fmla="*/ 2147483647 h 1890"/>
                <a:gd name="T26" fmla="*/ 458518924 w 2065"/>
                <a:gd name="T27" fmla="*/ 2147483647 h 1890"/>
                <a:gd name="T28" fmla="*/ 0 w 2065"/>
                <a:gd name="T29" fmla="*/ 2147483647 h 1890"/>
                <a:gd name="T30" fmla="*/ 2147483647 w 2065"/>
                <a:gd name="T31" fmla="*/ 2147483647 h 1890"/>
                <a:gd name="T32" fmla="*/ 2147483647 w 2065"/>
                <a:gd name="T33" fmla="*/ 2147483647 h 1890"/>
                <a:gd name="T34" fmla="*/ 2147483647 w 2065"/>
                <a:gd name="T35" fmla="*/ 2147483647 h 1890"/>
                <a:gd name="T36" fmla="*/ 2147483647 w 2065"/>
                <a:gd name="T37" fmla="*/ 2147483647 h 1890"/>
                <a:gd name="T38" fmla="*/ 2147483647 w 2065"/>
                <a:gd name="T39" fmla="*/ 2147483647 h 1890"/>
                <a:gd name="T40" fmla="*/ 2147483647 w 2065"/>
                <a:gd name="T41" fmla="*/ 2147483647 h 1890"/>
                <a:gd name="T42" fmla="*/ 2147483647 w 2065"/>
                <a:gd name="T43" fmla="*/ 2147483647 h 1890"/>
                <a:gd name="T44" fmla="*/ 2147483647 w 2065"/>
                <a:gd name="T45" fmla="*/ 2147483647 h 1890"/>
                <a:gd name="T46" fmla="*/ 2147483647 w 2065"/>
                <a:gd name="T47" fmla="*/ 2147483647 h 1890"/>
                <a:gd name="T48" fmla="*/ 2147483647 w 2065"/>
                <a:gd name="T49" fmla="*/ 2147483647 h 1890"/>
                <a:gd name="T50" fmla="*/ 2147483647 w 2065"/>
                <a:gd name="T51" fmla="*/ 2147483647 h 1890"/>
                <a:gd name="T52" fmla="*/ 2147483647 w 2065"/>
                <a:gd name="T53" fmla="*/ 2147483647 h 1890"/>
                <a:gd name="T54" fmla="*/ 2147483647 w 2065"/>
                <a:gd name="T55" fmla="*/ 2147483647 h 1890"/>
                <a:gd name="T56" fmla="*/ 2147483647 w 2065"/>
                <a:gd name="T57" fmla="*/ 2147483647 h 1890"/>
                <a:gd name="T58" fmla="*/ 2147483647 w 2065"/>
                <a:gd name="T59" fmla="*/ 2147483647 h 1890"/>
                <a:gd name="T60" fmla="*/ 2147483647 w 2065"/>
                <a:gd name="T61" fmla="*/ 2147483647 h 1890"/>
                <a:gd name="T62" fmla="*/ 2147483647 w 2065"/>
                <a:gd name="T63" fmla="*/ 2147483647 h 18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65" h="1890">
                  <a:moveTo>
                    <a:pt x="1815" y="1845"/>
                  </a:moveTo>
                  <a:lnTo>
                    <a:pt x="1757" y="1599"/>
                  </a:lnTo>
                  <a:lnTo>
                    <a:pt x="1873" y="1664"/>
                  </a:lnTo>
                  <a:lnTo>
                    <a:pt x="2050" y="1545"/>
                  </a:lnTo>
                  <a:lnTo>
                    <a:pt x="2065" y="1370"/>
                  </a:lnTo>
                  <a:lnTo>
                    <a:pt x="2051" y="1172"/>
                  </a:lnTo>
                  <a:lnTo>
                    <a:pt x="1391" y="561"/>
                  </a:lnTo>
                  <a:lnTo>
                    <a:pt x="1005" y="365"/>
                  </a:lnTo>
                  <a:lnTo>
                    <a:pt x="855" y="195"/>
                  </a:lnTo>
                  <a:lnTo>
                    <a:pt x="795" y="60"/>
                  </a:lnTo>
                  <a:lnTo>
                    <a:pt x="535" y="50"/>
                  </a:lnTo>
                  <a:lnTo>
                    <a:pt x="310" y="0"/>
                  </a:lnTo>
                  <a:lnTo>
                    <a:pt x="115" y="240"/>
                  </a:lnTo>
                  <a:lnTo>
                    <a:pt x="45" y="200"/>
                  </a:lnTo>
                  <a:lnTo>
                    <a:pt x="0" y="300"/>
                  </a:lnTo>
                  <a:lnTo>
                    <a:pt x="220" y="540"/>
                  </a:lnTo>
                  <a:lnTo>
                    <a:pt x="300" y="525"/>
                  </a:lnTo>
                  <a:lnTo>
                    <a:pt x="385" y="620"/>
                  </a:lnTo>
                  <a:lnTo>
                    <a:pt x="325" y="665"/>
                  </a:lnTo>
                  <a:lnTo>
                    <a:pt x="465" y="815"/>
                  </a:lnTo>
                  <a:lnTo>
                    <a:pt x="580" y="810"/>
                  </a:lnTo>
                  <a:lnTo>
                    <a:pt x="625" y="930"/>
                  </a:lnTo>
                  <a:lnTo>
                    <a:pt x="645" y="1085"/>
                  </a:lnTo>
                  <a:lnTo>
                    <a:pt x="780" y="1175"/>
                  </a:lnTo>
                  <a:lnTo>
                    <a:pt x="850" y="1250"/>
                  </a:lnTo>
                  <a:lnTo>
                    <a:pt x="1170" y="1595"/>
                  </a:lnTo>
                  <a:lnTo>
                    <a:pt x="1195" y="1715"/>
                  </a:lnTo>
                  <a:lnTo>
                    <a:pt x="1345" y="1665"/>
                  </a:lnTo>
                  <a:lnTo>
                    <a:pt x="1455" y="1625"/>
                  </a:lnTo>
                  <a:lnTo>
                    <a:pt x="1615" y="1760"/>
                  </a:lnTo>
                  <a:lnTo>
                    <a:pt x="1725" y="1890"/>
                  </a:lnTo>
                  <a:lnTo>
                    <a:pt x="1815" y="184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4" name="Freeform 280">
              <a:extLst>
                <a:ext uri="{FF2B5EF4-FFF2-40B4-BE49-F238E27FC236}">
                  <a16:creationId xmlns:a16="http://schemas.microsoft.com/office/drawing/2014/main" id="{3CF3E0A3-3E44-884C-8D19-BF2EDEA0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768" y="3396170"/>
              <a:ext cx="1141154" cy="955077"/>
            </a:xfrm>
            <a:custGeom>
              <a:avLst/>
              <a:gdLst>
                <a:gd name="T0" fmla="*/ 2147483647 w 5071"/>
                <a:gd name="T1" fmla="*/ 2147483647 h 3983"/>
                <a:gd name="T2" fmla="*/ 2147483647 w 5071"/>
                <a:gd name="T3" fmla="*/ 2147483647 h 3983"/>
                <a:gd name="T4" fmla="*/ 2147483647 w 5071"/>
                <a:gd name="T5" fmla="*/ 2147483647 h 3983"/>
                <a:gd name="T6" fmla="*/ 2147483647 w 5071"/>
                <a:gd name="T7" fmla="*/ 2147483647 h 3983"/>
                <a:gd name="T8" fmla="*/ 2147483647 w 5071"/>
                <a:gd name="T9" fmla="*/ 2147483647 h 3983"/>
                <a:gd name="T10" fmla="*/ 2147483647 w 5071"/>
                <a:gd name="T11" fmla="*/ 2147483647 h 3983"/>
                <a:gd name="T12" fmla="*/ 2147483647 w 5071"/>
                <a:gd name="T13" fmla="*/ 2147483647 h 3983"/>
                <a:gd name="T14" fmla="*/ 2147483647 w 5071"/>
                <a:gd name="T15" fmla="*/ 2147483647 h 3983"/>
                <a:gd name="T16" fmla="*/ 2147483647 w 5071"/>
                <a:gd name="T17" fmla="*/ 2147483647 h 3983"/>
                <a:gd name="T18" fmla="*/ 2147483647 w 5071"/>
                <a:gd name="T19" fmla="*/ 2147483647 h 3983"/>
                <a:gd name="T20" fmla="*/ 2147483647 w 5071"/>
                <a:gd name="T21" fmla="*/ 2147483647 h 3983"/>
                <a:gd name="T22" fmla="*/ 2147483647 w 5071"/>
                <a:gd name="T23" fmla="*/ 2147483647 h 3983"/>
                <a:gd name="T24" fmla="*/ 2147483647 w 5071"/>
                <a:gd name="T25" fmla="*/ 2147483647 h 3983"/>
                <a:gd name="T26" fmla="*/ 2147483647 w 5071"/>
                <a:gd name="T27" fmla="*/ 2147483647 h 3983"/>
                <a:gd name="T28" fmla="*/ 2147483647 w 5071"/>
                <a:gd name="T29" fmla="*/ 2147483647 h 3983"/>
                <a:gd name="T30" fmla="*/ 2147483647 w 5071"/>
                <a:gd name="T31" fmla="*/ 2147483647 h 3983"/>
                <a:gd name="T32" fmla="*/ 2147483647 w 5071"/>
                <a:gd name="T33" fmla="*/ 2147483647 h 3983"/>
                <a:gd name="T34" fmla="*/ 2147483647 w 5071"/>
                <a:gd name="T35" fmla="*/ 2147483647 h 3983"/>
                <a:gd name="T36" fmla="*/ 2147483647 w 5071"/>
                <a:gd name="T37" fmla="*/ 2147483647 h 3983"/>
                <a:gd name="T38" fmla="*/ 2147483647 w 5071"/>
                <a:gd name="T39" fmla="*/ 2147483647 h 3983"/>
                <a:gd name="T40" fmla="*/ 2147483647 w 5071"/>
                <a:gd name="T41" fmla="*/ 2147483647 h 3983"/>
                <a:gd name="T42" fmla="*/ 2147483647 w 5071"/>
                <a:gd name="T43" fmla="*/ 2147483647 h 3983"/>
                <a:gd name="T44" fmla="*/ 2147483647 w 5071"/>
                <a:gd name="T45" fmla="*/ 2147483647 h 3983"/>
                <a:gd name="T46" fmla="*/ 2147483647 w 5071"/>
                <a:gd name="T47" fmla="*/ 2147483647 h 3983"/>
                <a:gd name="T48" fmla="*/ 2147483647 w 5071"/>
                <a:gd name="T49" fmla="*/ 2147483647 h 3983"/>
                <a:gd name="T50" fmla="*/ 2147483647 w 5071"/>
                <a:gd name="T51" fmla="*/ 1327172595 h 3983"/>
                <a:gd name="T52" fmla="*/ 2147483647 w 5071"/>
                <a:gd name="T53" fmla="*/ 0 h 3983"/>
                <a:gd name="T54" fmla="*/ 2147483647 w 5071"/>
                <a:gd name="T55" fmla="*/ 2147483647 h 3983"/>
                <a:gd name="T56" fmla="*/ 2147483647 w 5071"/>
                <a:gd name="T57" fmla="*/ 2147483647 h 3983"/>
                <a:gd name="T58" fmla="*/ 2147483647 w 5071"/>
                <a:gd name="T59" fmla="*/ 2147483647 h 3983"/>
                <a:gd name="T60" fmla="*/ 2147483647 w 5071"/>
                <a:gd name="T61" fmla="*/ 2147483647 h 3983"/>
                <a:gd name="T62" fmla="*/ 2147483647 w 5071"/>
                <a:gd name="T63" fmla="*/ 2147483647 h 3983"/>
                <a:gd name="T64" fmla="*/ 2147483647 w 5071"/>
                <a:gd name="T65" fmla="*/ 2147483647 h 3983"/>
                <a:gd name="T66" fmla="*/ 2147483647 w 5071"/>
                <a:gd name="T67" fmla="*/ 2147483647 h 3983"/>
                <a:gd name="T68" fmla="*/ 2147483647 w 5071"/>
                <a:gd name="T69" fmla="*/ 2147483647 h 3983"/>
                <a:gd name="T70" fmla="*/ 2147483647 w 5071"/>
                <a:gd name="T71" fmla="*/ 2147483647 h 3983"/>
                <a:gd name="T72" fmla="*/ 2147483647 w 5071"/>
                <a:gd name="T73" fmla="*/ 2147483647 h 3983"/>
                <a:gd name="T74" fmla="*/ 2147483647 w 5071"/>
                <a:gd name="T75" fmla="*/ 2147483647 h 3983"/>
                <a:gd name="T76" fmla="*/ 2147483647 w 5071"/>
                <a:gd name="T77" fmla="*/ 2147483647 h 3983"/>
                <a:gd name="T78" fmla="*/ 2147483647 w 5071"/>
                <a:gd name="T79" fmla="*/ 2147483647 h 3983"/>
                <a:gd name="T80" fmla="*/ 2147483647 w 5071"/>
                <a:gd name="T81" fmla="*/ 2147483647 h 3983"/>
                <a:gd name="T82" fmla="*/ 2147483647 w 5071"/>
                <a:gd name="T83" fmla="*/ 2147483647 h 3983"/>
                <a:gd name="T84" fmla="*/ 2147483647 w 5071"/>
                <a:gd name="T85" fmla="*/ 2147483647 h 3983"/>
                <a:gd name="T86" fmla="*/ 2147483647 w 5071"/>
                <a:gd name="T87" fmla="*/ 2147483647 h 3983"/>
                <a:gd name="T88" fmla="*/ 0 w 5071"/>
                <a:gd name="T89" fmla="*/ 2147483647 h 3983"/>
                <a:gd name="T90" fmla="*/ 2147483647 w 5071"/>
                <a:gd name="T91" fmla="*/ 2147483647 h 3983"/>
                <a:gd name="T92" fmla="*/ 2147483647 w 5071"/>
                <a:gd name="T93" fmla="*/ 2147483647 h 3983"/>
                <a:gd name="T94" fmla="*/ 2147483647 w 5071"/>
                <a:gd name="T95" fmla="*/ 2147483647 h 3983"/>
                <a:gd name="T96" fmla="*/ 2147483647 w 5071"/>
                <a:gd name="T97" fmla="*/ 2147483647 h 3983"/>
                <a:gd name="T98" fmla="*/ 2147483647 w 5071"/>
                <a:gd name="T99" fmla="*/ 2147483647 h 3983"/>
                <a:gd name="T100" fmla="*/ 2147483647 w 5071"/>
                <a:gd name="T101" fmla="*/ 2147483647 h 3983"/>
                <a:gd name="T102" fmla="*/ 2147483647 w 5071"/>
                <a:gd name="T103" fmla="*/ 2147483647 h 3983"/>
                <a:gd name="T104" fmla="*/ 2147483647 w 5071"/>
                <a:gd name="T105" fmla="*/ 2147483647 h 3983"/>
                <a:gd name="T106" fmla="*/ 2147483647 w 5071"/>
                <a:gd name="T107" fmla="*/ 2147483647 h 3983"/>
                <a:gd name="T108" fmla="*/ 2147483647 w 5071"/>
                <a:gd name="T109" fmla="*/ 2147483647 h 39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071" h="3983">
                  <a:moveTo>
                    <a:pt x="1203" y="3983"/>
                  </a:moveTo>
                  <a:lnTo>
                    <a:pt x="1935" y="3331"/>
                  </a:lnTo>
                  <a:lnTo>
                    <a:pt x="1935" y="2906"/>
                  </a:lnTo>
                  <a:lnTo>
                    <a:pt x="1980" y="2816"/>
                  </a:lnTo>
                  <a:lnTo>
                    <a:pt x="2310" y="2791"/>
                  </a:lnTo>
                  <a:lnTo>
                    <a:pt x="2490" y="2741"/>
                  </a:lnTo>
                  <a:lnTo>
                    <a:pt x="2743" y="2548"/>
                  </a:lnTo>
                  <a:lnTo>
                    <a:pt x="2865" y="2395"/>
                  </a:lnTo>
                  <a:lnTo>
                    <a:pt x="3195" y="2384"/>
                  </a:lnTo>
                  <a:lnTo>
                    <a:pt x="3225" y="2185"/>
                  </a:lnTo>
                  <a:lnTo>
                    <a:pt x="3829" y="2200"/>
                  </a:lnTo>
                  <a:lnTo>
                    <a:pt x="3831" y="2011"/>
                  </a:lnTo>
                  <a:lnTo>
                    <a:pt x="5071" y="1980"/>
                  </a:lnTo>
                  <a:lnTo>
                    <a:pt x="5046" y="1675"/>
                  </a:lnTo>
                  <a:lnTo>
                    <a:pt x="4966" y="1435"/>
                  </a:lnTo>
                  <a:lnTo>
                    <a:pt x="4881" y="1230"/>
                  </a:lnTo>
                  <a:lnTo>
                    <a:pt x="4636" y="1080"/>
                  </a:lnTo>
                  <a:lnTo>
                    <a:pt x="4506" y="1050"/>
                  </a:lnTo>
                  <a:lnTo>
                    <a:pt x="4426" y="900"/>
                  </a:lnTo>
                  <a:lnTo>
                    <a:pt x="4446" y="745"/>
                  </a:lnTo>
                  <a:lnTo>
                    <a:pt x="4386" y="630"/>
                  </a:lnTo>
                  <a:lnTo>
                    <a:pt x="4246" y="585"/>
                  </a:lnTo>
                  <a:lnTo>
                    <a:pt x="4216" y="480"/>
                  </a:lnTo>
                  <a:lnTo>
                    <a:pt x="4251" y="310"/>
                  </a:lnTo>
                  <a:lnTo>
                    <a:pt x="4086" y="255"/>
                  </a:lnTo>
                  <a:lnTo>
                    <a:pt x="3966" y="120"/>
                  </a:lnTo>
                  <a:lnTo>
                    <a:pt x="3771" y="0"/>
                  </a:lnTo>
                  <a:lnTo>
                    <a:pt x="3186" y="540"/>
                  </a:lnTo>
                  <a:lnTo>
                    <a:pt x="3171" y="855"/>
                  </a:lnTo>
                  <a:lnTo>
                    <a:pt x="3046" y="1015"/>
                  </a:lnTo>
                  <a:lnTo>
                    <a:pt x="2886" y="1105"/>
                  </a:lnTo>
                  <a:lnTo>
                    <a:pt x="2811" y="1050"/>
                  </a:lnTo>
                  <a:lnTo>
                    <a:pt x="2686" y="1090"/>
                  </a:lnTo>
                  <a:lnTo>
                    <a:pt x="2671" y="1210"/>
                  </a:lnTo>
                  <a:lnTo>
                    <a:pt x="2345" y="1450"/>
                  </a:lnTo>
                  <a:lnTo>
                    <a:pt x="2341" y="1534"/>
                  </a:lnTo>
                  <a:lnTo>
                    <a:pt x="2203" y="1738"/>
                  </a:lnTo>
                  <a:lnTo>
                    <a:pt x="1903" y="1769"/>
                  </a:lnTo>
                  <a:lnTo>
                    <a:pt x="1440" y="1900"/>
                  </a:lnTo>
                  <a:lnTo>
                    <a:pt x="1125" y="1915"/>
                  </a:lnTo>
                  <a:lnTo>
                    <a:pt x="1069" y="1796"/>
                  </a:lnTo>
                  <a:lnTo>
                    <a:pt x="960" y="1780"/>
                  </a:lnTo>
                  <a:lnTo>
                    <a:pt x="945" y="1600"/>
                  </a:lnTo>
                  <a:lnTo>
                    <a:pt x="740" y="1320"/>
                  </a:lnTo>
                  <a:lnTo>
                    <a:pt x="0" y="1980"/>
                  </a:lnTo>
                  <a:lnTo>
                    <a:pt x="660" y="2591"/>
                  </a:lnTo>
                  <a:lnTo>
                    <a:pt x="675" y="2786"/>
                  </a:lnTo>
                  <a:lnTo>
                    <a:pt x="660" y="2966"/>
                  </a:lnTo>
                  <a:lnTo>
                    <a:pt x="485" y="3086"/>
                  </a:lnTo>
                  <a:lnTo>
                    <a:pt x="575" y="3271"/>
                  </a:lnTo>
                  <a:lnTo>
                    <a:pt x="515" y="3376"/>
                  </a:lnTo>
                  <a:lnTo>
                    <a:pt x="600" y="3551"/>
                  </a:lnTo>
                  <a:lnTo>
                    <a:pt x="815" y="3721"/>
                  </a:lnTo>
                  <a:lnTo>
                    <a:pt x="1110" y="3866"/>
                  </a:lnTo>
                  <a:lnTo>
                    <a:pt x="1203" y="398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5" name="Freeform 281">
              <a:extLst>
                <a:ext uri="{FF2B5EF4-FFF2-40B4-BE49-F238E27FC236}">
                  <a16:creationId xmlns:a16="http://schemas.microsoft.com/office/drawing/2014/main" id="{1A3DA362-1238-9440-BF91-6A836234A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702" y="3469638"/>
              <a:ext cx="1385569" cy="948242"/>
            </a:xfrm>
            <a:custGeom>
              <a:avLst/>
              <a:gdLst>
                <a:gd name="T0" fmla="*/ 2147483647 w 6155"/>
                <a:gd name="T1" fmla="*/ 2147483647 h 3946"/>
                <a:gd name="T2" fmla="*/ 2147483647 w 6155"/>
                <a:gd name="T3" fmla="*/ 2147483647 h 3946"/>
                <a:gd name="T4" fmla="*/ 2147483647 w 6155"/>
                <a:gd name="T5" fmla="*/ 2147483647 h 3946"/>
                <a:gd name="T6" fmla="*/ 2147483647 w 6155"/>
                <a:gd name="T7" fmla="*/ 2147483647 h 3946"/>
                <a:gd name="T8" fmla="*/ 2147483647 w 6155"/>
                <a:gd name="T9" fmla="*/ 2147483647 h 3946"/>
                <a:gd name="T10" fmla="*/ 2147483647 w 6155"/>
                <a:gd name="T11" fmla="*/ 2147483647 h 3946"/>
                <a:gd name="T12" fmla="*/ 2147483647 w 6155"/>
                <a:gd name="T13" fmla="*/ 2147483647 h 3946"/>
                <a:gd name="T14" fmla="*/ 2147483647 w 6155"/>
                <a:gd name="T15" fmla="*/ 2147483647 h 3946"/>
                <a:gd name="T16" fmla="*/ 2147483647 w 6155"/>
                <a:gd name="T17" fmla="*/ 2147483647 h 3946"/>
                <a:gd name="T18" fmla="*/ 2147483647 w 6155"/>
                <a:gd name="T19" fmla="*/ 2147483647 h 3946"/>
                <a:gd name="T20" fmla="*/ 2147483647 w 6155"/>
                <a:gd name="T21" fmla="*/ 2147483647 h 3946"/>
                <a:gd name="T22" fmla="*/ 2147483647 w 6155"/>
                <a:gd name="T23" fmla="*/ 2147483647 h 3946"/>
                <a:gd name="T24" fmla="*/ 2147483647 w 6155"/>
                <a:gd name="T25" fmla="*/ 2147483647 h 3946"/>
                <a:gd name="T26" fmla="*/ 2147483647 w 6155"/>
                <a:gd name="T27" fmla="*/ 2147483647 h 3946"/>
                <a:gd name="T28" fmla="*/ 2147483647 w 6155"/>
                <a:gd name="T29" fmla="*/ 2147483647 h 3946"/>
                <a:gd name="T30" fmla="*/ 2147483647 w 6155"/>
                <a:gd name="T31" fmla="*/ 2147483647 h 3946"/>
                <a:gd name="T32" fmla="*/ 2147483647 w 6155"/>
                <a:gd name="T33" fmla="*/ 2147483647 h 3946"/>
                <a:gd name="T34" fmla="*/ 2147483647 w 6155"/>
                <a:gd name="T35" fmla="*/ 2147483647 h 3946"/>
                <a:gd name="T36" fmla="*/ 2147483647 w 6155"/>
                <a:gd name="T37" fmla="*/ 2147483647 h 3946"/>
                <a:gd name="T38" fmla="*/ 2147483647 w 6155"/>
                <a:gd name="T39" fmla="*/ 2147483647 h 3946"/>
                <a:gd name="T40" fmla="*/ 2147483647 w 6155"/>
                <a:gd name="T41" fmla="*/ 2147483647 h 3946"/>
                <a:gd name="T42" fmla="*/ 2147483647 w 6155"/>
                <a:gd name="T43" fmla="*/ 2147483647 h 3946"/>
                <a:gd name="T44" fmla="*/ 2147483647 w 6155"/>
                <a:gd name="T45" fmla="*/ 2147483647 h 3946"/>
                <a:gd name="T46" fmla="*/ 2147483647 w 6155"/>
                <a:gd name="T47" fmla="*/ 2147483647 h 3946"/>
                <a:gd name="T48" fmla="*/ 2147483647 w 6155"/>
                <a:gd name="T49" fmla="*/ 2147483647 h 3946"/>
                <a:gd name="T50" fmla="*/ 2147483647 w 6155"/>
                <a:gd name="T51" fmla="*/ 2147483647 h 3946"/>
                <a:gd name="T52" fmla="*/ 2147483647 w 6155"/>
                <a:gd name="T53" fmla="*/ 2147483647 h 3946"/>
                <a:gd name="T54" fmla="*/ 2127955744 w 6155"/>
                <a:gd name="T55" fmla="*/ 2147483647 h 3946"/>
                <a:gd name="T56" fmla="*/ 2147483647 w 6155"/>
                <a:gd name="T57" fmla="*/ 2147483647 h 3946"/>
                <a:gd name="T58" fmla="*/ 1732783324 w 6155"/>
                <a:gd name="T59" fmla="*/ 2147483647 h 3946"/>
                <a:gd name="T60" fmla="*/ 324276346 w 6155"/>
                <a:gd name="T61" fmla="*/ 2147483647 h 3946"/>
                <a:gd name="T62" fmla="*/ 0 w 6155"/>
                <a:gd name="T63" fmla="*/ 1947989678 h 3946"/>
                <a:gd name="T64" fmla="*/ 354667117 w 6155"/>
                <a:gd name="T65" fmla="*/ 0 h 3946"/>
                <a:gd name="T66" fmla="*/ 2147483647 w 6155"/>
                <a:gd name="T67" fmla="*/ 44519531 h 3946"/>
                <a:gd name="T68" fmla="*/ 2147483647 w 6155"/>
                <a:gd name="T69" fmla="*/ 2147483647 h 39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155" h="3946">
                  <a:moveTo>
                    <a:pt x="6155" y="3886"/>
                  </a:moveTo>
                  <a:lnTo>
                    <a:pt x="6015" y="3921"/>
                  </a:lnTo>
                  <a:lnTo>
                    <a:pt x="2276" y="3946"/>
                  </a:lnTo>
                  <a:lnTo>
                    <a:pt x="1544" y="3942"/>
                  </a:lnTo>
                  <a:lnTo>
                    <a:pt x="1520" y="3861"/>
                  </a:lnTo>
                  <a:lnTo>
                    <a:pt x="1595" y="3736"/>
                  </a:lnTo>
                  <a:lnTo>
                    <a:pt x="1550" y="3511"/>
                  </a:lnTo>
                  <a:lnTo>
                    <a:pt x="1445" y="3271"/>
                  </a:lnTo>
                  <a:lnTo>
                    <a:pt x="1425" y="3006"/>
                  </a:lnTo>
                  <a:lnTo>
                    <a:pt x="1340" y="2931"/>
                  </a:lnTo>
                  <a:lnTo>
                    <a:pt x="1290" y="2776"/>
                  </a:lnTo>
                  <a:lnTo>
                    <a:pt x="1355" y="2661"/>
                  </a:lnTo>
                  <a:lnTo>
                    <a:pt x="1250" y="2557"/>
                  </a:lnTo>
                  <a:lnTo>
                    <a:pt x="1274" y="2431"/>
                  </a:lnTo>
                  <a:lnTo>
                    <a:pt x="1145" y="2421"/>
                  </a:lnTo>
                  <a:lnTo>
                    <a:pt x="1065" y="2301"/>
                  </a:lnTo>
                  <a:lnTo>
                    <a:pt x="1100" y="2221"/>
                  </a:lnTo>
                  <a:lnTo>
                    <a:pt x="1005" y="2116"/>
                  </a:lnTo>
                  <a:lnTo>
                    <a:pt x="1011" y="1993"/>
                  </a:lnTo>
                  <a:lnTo>
                    <a:pt x="860" y="1839"/>
                  </a:lnTo>
                  <a:lnTo>
                    <a:pt x="905" y="1740"/>
                  </a:lnTo>
                  <a:lnTo>
                    <a:pt x="857" y="1672"/>
                  </a:lnTo>
                  <a:lnTo>
                    <a:pt x="830" y="1363"/>
                  </a:lnTo>
                  <a:lnTo>
                    <a:pt x="758" y="1143"/>
                  </a:lnTo>
                  <a:lnTo>
                    <a:pt x="668" y="922"/>
                  </a:lnTo>
                  <a:lnTo>
                    <a:pt x="416" y="771"/>
                  </a:lnTo>
                  <a:lnTo>
                    <a:pt x="290" y="742"/>
                  </a:lnTo>
                  <a:lnTo>
                    <a:pt x="210" y="594"/>
                  </a:lnTo>
                  <a:lnTo>
                    <a:pt x="230" y="440"/>
                  </a:lnTo>
                  <a:lnTo>
                    <a:pt x="171" y="321"/>
                  </a:lnTo>
                  <a:lnTo>
                    <a:pt x="32" y="276"/>
                  </a:lnTo>
                  <a:lnTo>
                    <a:pt x="0" y="175"/>
                  </a:lnTo>
                  <a:lnTo>
                    <a:pt x="35" y="0"/>
                  </a:lnTo>
                  <a:lnTo>
                    <a:pt x="1908" y="4"/>
                  </a:lnTo>
                  <a:lnTo>
                    <a:pt x="6155" y="38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6" name="Freeform 282">
              <a:extLst>
                <a:ext uri="{FF2B5EF4-FFF2-40B4-BE49-F238E27FC236}">
                  <a16:creationId xmlns:a16="http://schemas.microsoft.com/office/drawing/2014/main" id="{537AFC30-4750-3C43-8314-4A670A943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760" y="3871145"/>
              <a:ext cx="690307" cy="545026"/>
            </a:xfrm>
            <a:custGeom>
              <a:avLst/>
              <a:gdLst>
                <a:gd name="T0" fmla="*/ 0 w 3068"/>
                <a:gd name="T1" fmla="*/ 2147483647 h 2268"/>
                <a:gd name="T2" fmla="*/ 2147483647 w 3068"/>
                <a:gd name="T3" fmla="*/ 2147483647 h 2268"/>
                <a:gd name="T4" fmla="*/ 2147483647 w 3068"/>
                <a:gd name="T5" fmla="*/ 2147483647 h 2268"/>
                <a:gd name="T6" fmla="*/ 2147483647 w 3068"/>
                <a:gd name="T7" fmla="*/ 2147483647 h 2268"/>
                <a:gd name="T8" fmla="*/ 2147483647 w 3068"/>
                <a:gd name="T9" fmla="*/ 2147483647 h 2268"/>
                <a:gd name="T10" fmla="*/ 2147483647 w 3068"/>
                <a:gd name="T11" fmla="*/ 2147483647 h 2268"/>
                <a:gd name="T12" fmla="*/ 2147483647 w 3068"/>
                <a:gd name="T13" fmla="*/ 2147483647 h 2268"/>
                <a:gd name="T14" fmla="*/ 2147483647 w 3068"/>
                <a:gd name="T15" fmla="*/ 2147483647 h 2268"/>
                <a:gd name="T16" fmla="*/ 2147483647 w 3068"/>
                <a:gd name="T17" fmla="*/ 2147483647 h 2268"/>
                <a:gd name="T18" fmla="*/ 2147483647 w 3068"/>
                <a:gd name="T19" fmla="*/ 2147483647 h 2268"/>
                <a:gd name="T20" fmla="*/ 2147483647 w 3068"/>
                <a:gd name="T21" fmla="*/ 2147483647 h 2268"/>
                <a:gd name="T22" fmla="*/ 2147483647 w 3068"/>
                <a:gd name="T23" fmla="*/ 2147483647 h 2268"/>
                <a:gd name="T24" fmla="*/ 2147483647 w 3068"/>
                <a:gd name="T25" fmla="*/ 2147483647 h 2268"/>
                <a:gd name="T26" fmla="*/ 2147483647 w 3068"/>
                <a:gd name="T27" fmla="*/ 2147483647 h 2268"/>
                <a:gd name="T28" fmla="*/ 2147483647 w 3068"/>
                <a:gd name="T29" fmla="*/ 2147483647 h 2268"/>
                <a:gd name="T30" fmla="*/ 2147483647 w 3068"/>
                <a:gd name="T31" fmla="*/ 2147483647 h 2268"/>
                <a:gd name="T32" fmla="*/ 2147483647 w 3068"/>
                <a:gd name="T33" fmla="*/ 2147483647 h 2268"/>
                <a:gd name="T34" fmla="*/ 2147483647 w 3068"/>
                <a:gd name="T35" fmla="*/ 1825702821 h 2268"/>
                <a:gd name="T36" fmla="*/ 2147483647 w 3068"/>
                <a:gd name="T37" fmla="*/ 768142333 h 2268"/>
                <a:gd name="T38" fmla="*/ 2147483647 w 3068"/>
                <a:gd name="T39" fmla="*/ 0 h 2268"/>
                <a:gd name="T40" fmla="*/ 2147483647 w 3068"/>
                <a:gd name="T41" fmla="*/ 322822211 h 2268"/>
                <a:gd name="T42" fmla="*/ 2147483647 w 3068"/>
                <a:gd name="T43" fmla="*/ 2147483647 h 2268"/>
                <a:gd name="T44" fmla="*/ 2147483647 w 3068"/>
                <a:gd name="T45" fmla="*/ 2147483647 h 2268"/>
                <a:gd name="T46" fmla="*/ 2147483647 w 3068"/>
                <a:gd name="T47" fmla="*/ 2147483647 h 2268"/>
                <a:gd name="T48" fmla="*/ 1234409770 w 3068"/>
                <a:gd name="T49" fmla="*/ 2147483647 h 2268"/>
                <a:gd name="T50" fmla="*/ 20256124 w 3068"/>
                <a:gd name="T51" fmla="*/ 2147483647 h 2268"/>
                <a:gd name="T52" fmla="*/ 212479181 w 3068"/>
                <a:gd name="T53" fmla="*/ 2147483647 h 2268"/>
                <a:gd name="T54" fmla="*/ 1416528015 w 3068"/>
                <a:gd name="T55" fmla="*/ 2147483647 h 2268"/>
                <a:gd name="T56" fmla="*/ 1386214015 w 3068"/>
                <a:gd name="T57" fmla="*/ 2147483647 h 2268"/>
                <a:gd name="T58" fmla="*/ 70826466 w 3068"/>
                <a:gd name="T59" fmla="*/ 2147483647 h 2268"/>
                <a:gd name="T60" fmla="*/ 0 w 3068"/>
                <a:gd name="T61" fmla="*/ 2147483647 h 22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068" h="2268">
                  <a:moveTo>
                    <a:pt x="0" y="2258"/>
                  </a:moveTo>
                  <a:lnTo>
                    <a:pt x="3020" y="2268"/>
                  </a:lnTo>
                  <a:lnTo>
                    <a:pt x="2994" y="2189"/>
                  </a:lnTo>
                  <a:lnTo>
                    <a:pt x="3068" y="2069"/>
                  </a:lnTo>
                  <a:lnTo>
                    <a:pt x="3024" y="1844"/>
                  </a:lnTo>
                  <a:lnTo>
                    <a:pt x="2918" y="1599"/>
                  </a:lnTo>
                  <a:lnTo>
                    <a:pt x="2897" y="1334"/>
                  </a:lnTo>
                  <a:lnTo>
                    <a:pt x="2811" y="1259"/>
                  </a:lnTo>
                  <a:lnTo>
                    <a:pt x="2762" y="1104"/>
                  </a:lnTo>
                  <a:lnTo>
                    <a:pt x="2828" y="989"/>
                  </a:lnTo>
                  <a:lnTo>
                    <a:pt x="2723" y="884"/>
                  </a:lnTo>
                  <a:lnTo>
                    <a:pt x="2748" y="759"/>
                  </a:lnTo>
                  <a:lnTo>
                    <a:pt x="2618" y="749"/>
                  </a:lnTo>
                  <a:lnTo>
                    <a:pt x="2538" y="629"/>
                  </a:lnTo>
                  <a:lnTo>
                    <a:pt x="2573" y="549"/>
                  </a:lnTo>
                  <a:lnTo>
                    <a:pt x="2478" y="444"/>
                  </a:lnTo>
                  <a:lnTo>
                    <a:pt x="2483" y="324"/>
                  </a:lnTo>
                  <a:lnTo>
                    <a:pt x="2333" y="164"/>
                  </a:lnTo>
                  <a:lnTo>
                    <a:pt x="2378" y="69"/>
                  </a:lnTo>
                  <a:lnTo>
                    <a:pt x="2328" y="0"/>
                  </a:lnTo>
                  <a:lnTo>
                    <a:pt x="1087" y="29"/>
                  </a:lnTo>
                  <a:lnTo>
                    <a:pt x="1087" y="219"/>
                  </a:lnTo>
                  <a:lnTo>
                    <a:pt x="482" y="204"/>
                  </a:lnTo>
                  <a:lnTo>
                    <a:pt x="452" y="404"/>
                  </a:lnTo>
                  <a:lnTo>
                    <a:pt x="122" y="414"/>
                  </a:lnTo>
                  <a:lnTo>
                    <a:pt x="2" y="564"/>
                  </a:lnTo>
                  <a:lnTo>
                    <a:pt x="21" y="825"/>
                  </a:lnTo>
                  <a:lnTo>
                    <a:pt x="140" y="849"/>
                  </a:lnTo>
                  <a:lnTo>
                    <a:pt x="137" y="1134"/>
                  </a:lnTo>
                  <a:lnTo>
                    <a:pt x="7" y="1149"/>
                  </a:lnTo>
                  <a:lnTo>
                    <a:pt x="0" y="225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7" name="Freeform 283">
              <a:extLst>
                <a:ext uri="{FF2B5EF4-FFF2-40B4-BE49-F238E27FC236}">
                  <a16:creationId xmlns:a16="http://schemas.microsoft.com/office/drawing/2014/main" id="{971648AA-F3AB-6545-A7D2-C235FE1BA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361" y="3763506"/>
              <a:ext cx="787744" cy="657789"/>
            </a:xfrm>
            <a:custGeom>
              <a:avLst/>
              <a:gdLst>
                <a:gd name="T0" fmla="*/ 2147483647 w 3494"/>
                <a:gd name="T1" fmla="*/ 2147483647 h 2740"/>
                <a:gd name="T2" fmla="*/ 2147483647 w 3494"/>
                <a:gd name="T3" fmla="*/ 2147483647 h 2740"/>
                <a:gd name="T4" fmla="*/ 2147483647 w 3494"/>
                <a:gd name="T5" fmla="*/ 2147483647 h 2740"/>
                <a:gd name="T6" fmla="*/ 2147483647 w 3494"/>
                <a:gd name="T7" fmla="*/ 2147483647 h 2740"/>
                <a:gd name="T8" fmla="*/ 2147483647 w 3494"/>
                <a:gd name="T9" fmla="*/ 2147483647 h 2740"/>
                <a:gd name="T10" fmla="*/ 2147483647 w 3494"/>
                <a:gd name="T11" fmla="*/ 2147483647 h 2740"/>
                <a:gd name="T12" fmla="*/ 2147483647 w 3494"/>
                <a:gd name="T13" fmla="*/ 2147483647 h 2740"/>
                <a:gd name="T14" fmla="*/ 2147483647 w 3494"/>
                <a:gd name="T15" fmla="*/ 2147483647 h 2740"/>
                <a:gd name="T16" fmla="*/ 2147483647 w 3494"/>
                <a:gd name="T17" fmla="*/ 2147483647 h 2740"/>
                <a:gd name="T18" fmla="*/ 2147483647 w 3494"/>
                <a:gd name="T19" fmla="*/ 2147483647 h 2740"/>
                <a:gd name="T20" fmla="*/ 2147483647 w 3494"/>
                <a:gd name="T21" fmla="*/ 2147483647 h 2740"/>
                <a:gd name="T22" fmla="*/ 1476026991 w 3494"/>
                <a:gd name="T23" fmla="*/ 2147483647 h 2740"/>
                <a:gd name="T24" fmla="*/ 610795669 w 3494"/>
                <a:gd name="T25" fmla="*/ 2147483647 h 2740"/>
                <a:gd name="T26" fmla="*/ 610795669 w 3494"/>
                <a:gd name="T27" fmla="*/ 2147483647 h 2740"/>
                <a:gd name="T28" fmla="*/ 0 w 3494"/>
                <a:gd name="T29" fmla="*/ 2147483647 h 2740"/>
                <a:gd name="T30" fmla="*/ 865278134 w 3494"/>
                <a:gd name="T31" fmla="*/ 2147483647 h 2740"/>
                <a:gd name="T32" fmla="*/ 1679641224 w 3494"/>
                <a:gd name="T33" fmla="*/ 2147483647 h 2740"/>
                <a:gd name="T34" fmla="*/ 2147483647 w 3494"/>
                <a:gd name="T35" fmla="*/ 2147483647 h 2740"/>
                <a:gd name="T36" fmla="*/ 2147483647 w 3494"/>
                <a:gd name="T37" fmla="*/ 2147483647 h 2740"/>
                <a:gd name="T38" fmla="*/ 2147483647 w 3494"/>
                <a:gd name="T39" fmla="*/ 1109861611 h 2740"/>
                <a:gd name="T40" fmla="*/ 2147483647 w 3494"/>
                <a:gd name="T41" fmla="*/ 0 h 2740"/>
                <a:gd name="T42" fmla="*/ 2147483647 w 3494"/>
                <a:gd name="T43" fmla="*/ 998855553 h 2740"/>
                <a:gd name="T44" fmla="*/ 2147483647 w 3494"/>
                <a:gd name="T45" fmla="*/ 2097671186 h 2740"/>
                <a:gd name="T46" fmla="*/ 2147483647 w 3494"/>
                <a:gd name="T47" fmla="*/ 2147483647 h 2740"/>
                <a:gd name="T48" fmla="*/ 2147483647 w 3494"/>
                <a:gd name="T49" fmla="*/ 2147483647 h 2740"/>
                <a:gd name="T50" fmla="*/ 2147483647 w 3494"/>
                <a:gd name="T51" fmla="*/ 2147483647 h 2740"/>
                <a:gd name="T52" fmla="*/ 2147483647 w 3494"/>
                <a:gd name="T53" fmla="*/ 2147483647 h 2740"/>
                <a:gd name="T54" fmla="*/ 2147483647 w 3494"/>
                <a:gd name="T55" fmla="*/ 2147483647 h 2740"/>
                <a:gd name="T56" fmla="*/ 2147483647 w 3494"/>
                <a:gd name="T57" fmla="*/ 2147483647 h 2740"/>
                <a:gd name="T58" fmla="*/ 2147483647 w 3494"/>
                <a:gd name="T59" fmla="*/ 2147483647 h 2740"/>
                <a:gd name="T60" fmla="*/ 2147483647 w 3494"/>
                <a:gd name="T61" fmla="*/ 2147483647 h 2740"/>
                <a:gd name="T62" fmla="*/ 2147483647 w 3494"/>
                <a:gd name="T63" fmla="*/ 2147483647 h 2740"/>
                <a:gd name="T64" fmla="*/ 2147483647 w 3494"/>
                <a:gd name="T65" fmla="*/ 2147483647 h 2740"/>
                <a:gd name="T66" fmla="*/ 2147483647 w 3494"/>
                <a:gd name="T67" fmla="*/ 2147483647 h 2740"/>
                <a:gd name="T68" fmla="*/ 2147483647 w 3494"/>
                <a:gd name="T69" fmla="*/ 2147483647 h 2740"/>
                <a:gd name="T70" fmla="*/ 2147483647 w 3494"/>
                <a:gd name="T71" fmla="*/ 2147483647 h 2740"/>
                <a:gd name="T72" fmla="*/ 2147483647 w 3494"/>
                <a:gd name="T73" fmla="*/ 2147483647 h 2740"/>
                <a:gd name="T74" fmla="*/ 2147483647 w 3494"/>
                <a:gd name="T75" fmla="*/ 2147483647 h 2740"/>
                <a:gd name="T76" fmla="*/ 2147483647 w 3494"/>
                <a:gd name="T77" fmla="*/ 2147483647 h 2740"/>
                <a:gd name="T78" fmla="*/ 2147483647 w 3494"/>
                <a:gd name="T79" fmla="*/ 2147483647 h 2740"/>
                <a:gd name="T80" fmla="*/ 2147483647 w 3494"/>
                <a:gd name="T81" fmla="*/ 2147483647 h 2740"/>
                <a:gd name="T82" fmla="*/ 2147483647 w 3494"/>
                <a:gd name="T83" fmla="*/ 2147483647 h 2740"/>
                <a:gd name="T84" fmla="*/ 2147483647 w 3494"/>
                <a:gd name="T85" fmla="*/ 2147483647 h 2740"/>
                <a:gd name="T86" fmla="*/ 2147483647 w 3494"/>
                <a:gd name="T87" fmla="*/ 2147483647 h 2740"/>
                <a:gd name="T88" fmla="*/ 2147483647 w 3494"/>
                <a:gd name="T89" fmla="*/ 2147483647 h 2740"/>
                <a:gd name="T90" fmla="*/ 2147483647 w 3494"/>
                <a:gd name="T91" fmla="*/ 2147483647 h 2740"/>
                <a:gd name="T92" fmla="*/ 2147483647 w 3494"/>
                <a:gd name="T93" fmla="*/ 2147483647 h 2740"/>
                <a:gd name="T94" fmla="*/ 2147483647 w 3494"/>
                <a:gd name="T95" fmla="*/ 2147483647 h 2740"/>
                <a:gd name="T96" fmla="*/ 2147483647 w 3494"/>
                <a:gd name="T97" fmla="*/ 2147483647 h 27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94" h="2740">
                  <a:moveTo>
                    <a:pt x="3494" y="2740"/>
                  </a:moveTo>
                  <a:lnTo>
                    <a:pt x="3323" y="2724"/>
                  </a:lnTo>
                  <a:lnTo>
                    <a:pt x="1255" y="2728"/>
                  </a:lnTo>
                  <a:lnTo>
                    <a:pt x="1125" y="2625"/>
                  </a:lnTo>
                  <a:lnTo>
                    <a:pt x="1000" y="2475"/>
                  </a:lnTo>
                  <a:lnTo>
                    <a:pt x="945" y="2250"/>
                  </a:lnTo>
                  <a:lnTo>
                    <a:pt x="790" y="2155"/>
                  </a:lnTo>
                  <a:lnTo>
                    <a:pt x="660" y="1950"/>
                  </a:lnTo>
                  <a:lnTo>
                    <a:pt x="475" y="1720"/>
                  </a:lnTo>
                  <a:lnTo>
                    <a:pt x="280" y="1680"/>
                  </a:lnTo>
                  <a:lnTo>
                    <a:pt x="250" y="1575"/>
                  </a:lnTo>
                  <a:lnTo>
                    <a:pt x="145" y="1515"/>
                  </a:lnTo>
                  <a:lnTo>
                    <a:pt x="60" y="1155"/>
                  </a:lnTo>
                  <a:lnTo>
                    <a:pt x="60" y="940"/>
                  </a:lnTo>
                  <a:lnTo>
                    <a:pt x="0" y="835"/>
                  </a:lnTo>
                  <a:lnTo>
                    <a:pt x="85" y="730"/>
                  </a:lnTo>
                  <a:lnTo>
                    <a:pt x="165" y="790"/>
                  </a:lnTo>
                  <a:lnTo>
                    <a:pt x="310" y="660"/>
                  </a:lnTo>
                  <a:lnTo>
                    <a:pt x="315" y="225"/>
                  </a:lnTo>
                  <a:lnTo>
                    <a:pt x="415" y="100"/>
                  </a:lnTo>
                  <a:lnTo>
                    <a:pt x="600" y="0"/>
                  </a:lnTo>
                  <a:lnTo>
                    <a:pt x="703" y="90"/>
                  </a:lnTo>
                  <a:lnTo>
                    <a:pt x="659" y="189"/>
                  </a:lnTo>
                  <a:lnTo>
                    <a:pt x="881" y="430"/>
                  </a:lnTo>
                  <a:lnTo>
                    <a:pt x="958" y="414"/>
                  </a:lnTo>
                  <a:lnTo>
                    <a:pt x="1043" y="510"/>
                  </a:lnTo>
                  <a:lnTo>
                    <a:pt x="986" y="556"/>
                  </a:lnTo>
                  <a:lnTo>
                    <a:pt x="1127" y="706"/>
                  </a:lnTo>
                  <a:lnTo>
                    <a:pt x="1241" y="702"/>
                  </a:lnTo>
                  <a:lnTo>
                    <a:pt x="1286" y="822"/>
                  </a:lnTo>
                  <a:lnTo>
                    <a:pt x="1306" y="976"/>
                  </a:lnTo>
                  <a:lnTo>
                    <a:pt x="1439" y="1066"/>
                  </a:lnTo>
                  <a:lnTo>
                    <a:pt x="1832" y="1486"/>
                  </a:lnTo>
                  <a:lnTo>
                    <a:pt x="1856" y="1605"/>
                  </a:lnTo>
                  <a:lnTo>
                    <a:pt x="2116" y="1513"/>
                  </a:lnTo>
                  <a:lnTo>
                    <a:pt x="2281" y="1654"/>
                  </a:lnTo>
                  <a:lnTo>
                    <a:pt x="2386" y="1780"/>
                  </a:lnTo>
                  <a:lnTo>
                    <a:pt x="2474" y="1732"/>
                  </a:lnTo>
                  <a:lnTo>
                    <a:pt x="2416" y="1489"/>
                  </a:lnTo>
                  <a:lnTo>
                    <a:pt x="2536" y="1557"/>
                  </a:lnTo>
                  <a:lnTo>
                    <a:pt x="2624" y="1741"/>
                  </a:lnTo>
                  <a:lnTo>
                    <a:pt x="2565" y="1840"/>
                  </a:lnTo>
                  <a:lnTo>
                    <a:pt x="2650" y="2019"/>
                  </a:lnTo>
                  <a:lnTo>
                    <a:pt x="2870" y="2193"/>
                  </a:lnTo>
                  <a:lnTo>
                    <a:pt x="3161" y="2335"/>
                  </a:lnTo>
                  <a:lnTo>
                    <a:pt x="3255" y="2455"/>
                  </a:lnTo>
                  <a:lnTo>
                    <a:pt x="3390" y="2490"/>
                  </a:lnTo>
                  <a:lnTo>
                    <a:pt x="3390" y="2595"/>
                  </a:lnTo>
                  <a:lnTo>
                    <a:pt x="3494" y="274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8" name="Freeform 284">
              <a:extLst>
                <a:ext uri="{FF2B5EF4-FFF2-40B4-BE49-F238E27FC236}">
                  <a16:creationId xmlns:a16="http://schemas.microsoft.com/office/drawing/2014/main" id="{3B0CE107-8CC8-9E44-8484-D03EFE7FA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606" y="4006121"/>
              <a:ext cx="378183" cy="415175"/>
            </a:xfrm>
            <a:custGeom>
              <a:avLst/>
              <a:gdLst>
                <a:gd name="T0" fmla="*/ 2147483647 w 1681"/>
                <a:gd name="T1" fmla="*/ 2147483647 h 1725"/>
                <a:gd name="T2" fmla="*/ 2147483647 w 1681"/>
                <a:gd name="T3" fmla="*/ 2147483647 h 1725"/>
                <a:gd name="T4" fmla="*/ 1385691372 w 1681"/>
                <a:gd name="T5" fmla="*/ 2147483647 h 1725"/>
                <a:gd name="T6" fmla="*/ 1365440077 w 1681"/>
                <a:gd name="T7" fmla="*/ 2147483647 h 1725"/>
                <a:gd name="T8" fmla="*/ 0 w 1681"/>
                <a:gd name="T9" fmla="*/ 2147483647 h 1725"/>
                <a:gd name="T10" fmla="*/ 2147483647 w 1681"/>
                <a:gd name="T11" fmla="*/ 2147483647 h 1725"/>
                <a:gd name="T12" fmla="*/ 2147483647 w 1681"/>
                <a:gd name="T13" fmla="*/ 2147483647 h 1725"/>
                <a:gd name="T14" fmla="*/ 2147483647 w 1681"/>
                <a:gd name="T15" fmla="*/ 2147483647 h 1725"/>
                <a:gd name="T16" fmla="*/ 2147483647 w 1681"/>
                <a:gd name="T17" fmla="*/ 2147483647 h 1725"/>
                <a:gd name="T18" fmla="*/ 2147483647 w 1681"/>
                <a:gd name="T19" fmla="*/ 2147483647 h 1725"/>
                <a:gd name="T20" fmla="*/ 2147483647 w 1681"/>
                <a:gd name="T21" fmla="*/ 0 h 1725"/>
                <a:gd name="T22" fmla="*/ 2147483647 w 1681"/>
                <a:gd name="T23" fmla="*/ 2147483647 h 1725"/>
                <a:gd name="T24" fmla="*/ 2147483647 w 1681"/>
                <a:gd name="T25" fmla="*/ 2147483647 h 1725"/>
                <a:gd name="T26" fmla="*/ 2147483647 w 1681"/>
                <a:gd name="T27" fmla="*/ 2147483647 h 1725"/>
                <a:gd name="T28" fmla="*/ 2147483647 w 1681"/>
                <a:gd name="T29" fmla="*/ 2147483647 h 1725"/>
                <a:gd name="T30" fmla="*/ 2147483647 w 1681"/>
                <a:gd name="T31" fmla="*/ 2147483647 h 17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81" h="1725">
                  <a:moveTo>
                    <a:pt x="1541" y="1695"/>
                  </a:moveTo>
                  <a:lnTo>
                    <a:pt x="241" y="1725"/>
                  </a:lnTo>
                  <a:lnTo>
                    <a:pt x="137" y="1584"/>
                  </a:lnTo>
                  <a:lnTo>
                    <a:pt x="135" y="1476"/>
                  </a:lnTo>
                  <a:lnTo>
                    <a:pt x="0" y="1437"/>
                  </a:lnTo>
                  <a:lnTo>
                    <a:pt x="732" y="788"/>
                  </a:lnTo>
                  <a:lnTo>
                    <a:pt x="729" y="360"/>
                  </a:lnTo>
                  <a:lnTo>
                    <a:pt x="776" y="270"/>
                  </a:lnTo>
                  <a:lnTo>
                    <a:pt x="1107" y="245"/>
                  </a:lnTo>
                  <a:lnTo>
                    <a:pt x="1286" y="194"/>
                  </a:lnTo>
                  <a:lnTo>
                    <a:pt x="1541" y="0"/>
                  </a:lnTo>
                  <a:lnTo>
                    <a:pt x="1561" y="260"/>
                  </a:lnTo>
                  <a:lnTo>
                    <a:pt x="1681" y="285"/>
                  </a:lnTo>
                  <a:lnTo>
                    <a:pt x="1677" y="572"/>
                  </a:lnTo>
                  <a:lnTo>
                    <a:pt x="1547" y="584"/>
                  </a:lnTo>
                  <a:lnTo>
                    <a:pt x="1541" y="16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59" name="Freeform 285">
              <a:extLst>
                <a:ext uri="{FF2B5EF4-FFF2-40B4-BE49-F238E27FC236}">
                  <a16:creationId xmlns:a16="http://schemas.microsoft.com/office/drawing/2014/main" id="{981DDB7D-39F8-9141-A06E-795EE9EBB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532" y="4402894"/>
              <a:ext cx="1625030" cy="1103720"/>
            </a:xfrm>
            <a:custGeom>
              <a:avLst/>
              <a:gdLst>
                <a:gd name="T0" fmla="*/ 2147483647 w 7226"/>
                <a:gd name="T1" fmla="*/ 667013289 h 4595"/>
                <a:gd name="T2" fmla="*/ 2147483647 w 7226"/>
                <a:gd name="T3" fmla="*/ 2056628454 h 4595"/>
                <a:gd name="T4" fmla="*/ 2147483647 w 7226"/>
                <a:gd name="T5" fmla="*/ 2147483647 h 4595"/>
                <a:gd name="T6" fmla="*/ 2147483647 w 7226"/>
                <a:gd name="T7" fmla="*/ 2147483647 h 4595"/>
                <a:gd name="T8" fmla="*/ 2147483647 w 7226"/>
                <a:gd name="T9" fmla="*/ 2147483647 h 4595"/>
                <a:gd name="T10" fmla="*/ 2147483647 w 7226"/>
                <a:gd name="T11" fmla="*/ 2147483647 h 4595"/>
                <a:gd name="T12" fmla="*/ 2147483647 w 7226"/>
                <a:gd name="T13" fmla="*/ 2147483647 h 4595"/>
                <a:gd name="T14" fmla="*/ 2147483647 w 7226"/>
                <a:gd name="T15" fmla="*/ 2147483647 h 4595"/>
                <a:gd name="T16" fmla="*/ 1464886189 w 7226"/>
                <a:gd name="T17" fmla="*/ 2147483647 h 4595"/>
                <a:gd name="T18" fmla="*/ 606171111 w 7226"/>
                <a:gd name="T19" fmla="*/ 2147483647 h 4595"/>
                <a:gd name="T20" fmla="*/ 0 w 7226"/>
                <a:gd name="T21" fmla="*/ 2147483647 h 4595"/>
                <a:gd name="T22" fmla="*/ 0 w 7226"/>
                <a:gd name="T23" fmla="*/ 2147483647 h 4595"/>
                <a:gd name="T24" fmla="*/ 2147483647 w 7226"/>
                <a:gd name="T25" fmla="*/ 2147483647 h 4595"/>
                <a:gd name="T26" fmla="*/ 2147483647 w 7226"/>
                <a:gd name="T27" fmla="*/ 2147483647 h 4595"/>
                <a:gd name="T28" fmla="*/ 2147483647 w 7226"/>
                <a:gd name="T29" fmla="*/ 2147483647 h 4595"/>
                <a:gd name="T30" fmla="*/ 2147483647 w 7226"/>
                <a:gd name="T31" fmla="*/ 2147483647 h 4595"/>
                <a:gd name="T32" fmla="*/ 2147483647 w 7226"/>
                <a:gd name="T33" fmla="*/ 2147483647 h 4595"/>
                <a:gd name="T34" fmla="*/ 2147483647 w 7226"/>
                <a:gd name="T35" fmla="*/ 2147483647 h 4595"/>
                <a:gd name="T36" fmla="*/ 2147483647 w 7226"/>
                <a:gd name="T37" fmla="*/ 2147483647 h 4595"/>
                <a:gd name="T38" fmla="*/ 2147483647 w 7226"/>
                <a:gd name="T39" fmla="*/ 2147483647 h 4595"/>
                <a:gd name="T40" fmla="*/ 2147483647 w 7226"/>
                <a:gd name="T41" fmla="*/ 2147483647 h 4595"/>
                <a:gd name="T42" fmla="*/ 2147483647 w 7226"/>
                <a:gd name="T43" fmla="*/ 2147483647 h 4595"/>
                <a:gd name="T44" fmla="*/ 2147483647 w 7226"/>
                <a:gd name="T45" fmla="*/ 2147483647 h 4595"/>
                <a:gd name="T46" fmla="*/ 2147483647 w 7226"/>
                <a:gd name="T47" fmla="*/ 2147483647 h 4595"/>
                <a:gd name="T48" fmla="*/ 2147483647 w 7226"/>
                <a:gd name="T49" fmla="*/ 2147483647 h 4595"/>
                <a:gd name="T50" fmla="*/ 2147483647 w 7226"/>
                <a:gd name="T51" fmla="*/ 2147483647 h 4595"/>
                <a:gd name="T52" fmla="*/ 2147483647 w 7226"/>
                <a:gd name="T53" fmla="*/ 2147483647 h 4595"/>
                <a:gd name="T54" fmla="*/ 2147483647 w 7226"/>
                <a:gd name="T55" fmla="*/ 2147483647 h 4595"/>
                <a:gd name="T56" fmla="*/ 2147483647 w 7226"/>
                <a:gd name="T57" fmla="*/ 2147483647 h 4595"/>
                <a:gd name="T58" fmla="*/ 2147483647 w 7226"/>
                <a:gd name="T59" fmla="*/ 2147483647 h 4595"/>
                <a:gd name="T60" fmla="*/ 2147483647 w 7226"/>
                <a:gd name="T61" fmla="*/ 2147483647 h 4595"/>
                <a:gd name="T62" fmla="*/ 2147483647 w 7226"/>
                <a:gd name="T63" fmla="*/ 2147483647 h 4595"/>
                <a:gd name="T64" fmla="*/ 2147483647 w 7226"/>
                <a:gd name="T65" fmla="*/ 2147483647 h 4595"/>
                <a:gd name="T66" fmla="*/ 2147483647 w 7226"/>
                <a:gd name="T67" fmla="*/ 2147483647 h 4595"/>
                <a:gd name="T68" fmla="*/ 2147483647 w 7226"/>
                <a:gd name="T69" fmla="*/ 2147483647 h 4595"/>
                <a:gd name="T70" fmla="*/ 2147483647 w 7226"/>
                <a:gd name="T71" fmla="*/ 2147483647 h 4595"/>
                <a:gd name="T72" fmla="*/ 2147483647 w 7226"/>
                <a:gd name="T73" fmla="*/ 2147483647 h 4595"/>
                <a:gd name="T74" fmla="*/ 2147483647 w 7226"/>
                <a:gd name="T75" fmla="*/ 2147483647 h 4595"/>
                <a:gd name="T76" fmla="*/ 2147483647 w 7226"/>
                <a:gd name="T77" fmla="*/ 0 h 4595"/>
                <a:gd name="T78" fmla="*/ 2147483647 w 7226"/>
                <a:gd name="T79" fmla="*/ 389070348 h 4595"/>
                <a:gd name="T80" fmla="*/ 2147483647 w 7226"/>
                <a:gd name="T81" fmla="*/ 667013289 h 45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226" h="4595">
                  <a:moveTo>
                    <a:pt x="320" y="60"/>
                  </a:moveTo>
                  <a:lnTo>
                    <a:pt x="325" y="185"/>
                  </a:lnTo>
                  <a:lnTo>
                    <a:pt x="280" y="260"/>
                  </a:lnTo>
                  <a:lnTo>
                    <a:pt x="370" y="365"/>
                  </a:lnTo>
                  <a:lnTo>
                    <a:pt x="325" y="435"/>
                  </a:lnTo>
                  <a:lnTo>
                    <a:pt x="346" y="2328"/>
                  </a:lnTo>
                  <a:lnTo>
                    <a:pt x="238" y="2333"/>
                  </a:lnTo>
                  <a:lnTo>
                    <a:pt x="280" y="3721"/>
                  </a:lnTo>
                  <a:lnTo>
                    <a:pt x="145" y="4261"/>
                  </a:lnTo>
                  <a:lnTo>
                    <a:pt x="60" y="4251"/>
                  </a:lnTo>
                  <a:lnTo>
                    <a:pt x="0" y="4336"/>
                  </a:lnTo>
                  <a:lnTo>
                    <a:pt x="0" y="4411"/>
                  </a:lnTo>
                  <a:lnTo>
                    <a:pt x="231" y="4595"/>
                  </a:lnTo>
                  <a:lnTo>
                    <a:pt x="340" y="4471"/>
                  </a:lnTo>
                  <a:lnTo>
                    <a:pt x="435" y="4321"/>
                  </a:lnTo>
                  <a:lnTo>
                    <a:pt x="460" y="4201"/>
                  </a:lnTo>
                  <a:lnTo>
                    <a:pt x="1345" y="4261"/>
                  </a:lnTo>
                  <a:lnTo>
                    <a:pt x="1770" y="4221"/>
                  </a:lnTo>
                  <a:lnTo>
                    <a:pt x="4871" y="4186"/>
                  </a:lnTo>
                  <a:lnTo>
                    <a:pt x="4891" y="4086"/>
                  </a:lnTo>
                  <a:lnTo>
                    <a:pt x="6631" y="4086"/>
                  </a:lnTo>
                  <a:lnTo>
                    <a:pt x="6856" y="3906"/>
                  </a:lnTo>
                  <a:lnTo>
                    <a:pt x="7036" y="3856"/>
                  </a:lnTo>
                  <a:lnTo>
                    <a:pt x="7111" y="3751"/>
                  </a:lnTo>
                  <a:lnTo>
                    <a:pt x="7226" y="3661"/>
                  </a:lnTo>
                  <a:lnTo>
                    <a:pt x="7211" y="3531"/>
                  </a:lnTo>
                  <a:lnTo>
                    <a:pt x="7136" y="3451"/>
                  </a:lnTo>
                  <a:lnTo>
                    <a:pt x="6956" y="3331"/>
                  </a:lnTo>
                  <a:lnTo>
                    <a:pt x="6836" y="3211"/>
                  </a:lnTo>
                  <a:lnTo>
                    <a:pt x="6721" y="3196"/>
                  </a:lnTo>
                  <a:lnTo>
                    <a:pt x="6746" y="3031"/>
                  </a:lnTo>
                  <a:lnTo>
                    <a:pt x="6661" y="2871"/>
                  </a:lnTo>
                  <a:lnTo>
                    <a:pt x="6596" y="2736"/>
                  </a:lnTo>
                  <a:lnTo>
                    <a:pt x="6586" y="2586"/>
                  </a:lnTo>
                  <a:lnTo>
                    <a:pt x="6386" y="2481"/>
                  </a:lnTo>
                  <a:lnTo>
                    <a:pt x="6341" y="2295"/>
                  </a:lnTo>
                  <a:lnTo>
                    <a:pt x="6226" y="2195"/>
                  </a:lnTo>
                  <a:lnTo>
                    <a:pt x="6256" y="1925"/>
                  </a:lnTo>
                  <a:lnTo>
                    <a:pt x="4201" y="0"/>
                  </a:lnTo>
                  <a:lnTo>
                    <a:pt x="4061" y="35"/>
                  </a:lnTo>
                  <a:lnTo>
                    <a:pt x="320" y="6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0" name="Freeform 286">
              <a:extLst>
                <a:ext uri="{FF2B5EF4-FFF2-40B4-BE49-F238E27FC236}">
                  <a16:creationId xmlns:a16="http://schemas.microsoft.com/office/drawing/2014/main" id="{9D3CDB96-CDCD-9B4D-A809-E1D717846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452" y="4414462"/>
              <a:ext cx="1147759" cy="558694"/>
            </a:xfrm>
            <a:custGeom>
              <a:avLst/>
              <a:gdLst>
                <a:gd name="T0" fmla="*/ 2147483647 w 5101"/>
                <a:gd name="T1" fmla="*/ 2147483647 h 2330"/>
                <a:gd name="T2" fmla="*/ 2147483647 w 5101"/>
                <a:gd name="T3" fmla="*/ 2147483647 h 2330"/>
                <a:gd name="T4" fmla="*/ 2147483647 w 5101"/>
                <a:gd name="T5" fmla="*/ 2147483647 h 2330"/>
                <a:gd name="T6" fmla="*/ 2147483647 w 5101"/>
                <a:gd name="T7" fmla="*/ 2147483647 h 2330"/>
                <a:gd name="T8" fmla="*/ 2147483647 w 5101"/>
                <a:gd name="T9" fmla="*/ 2147483647 h 2330"/>
                <a:gd name="T10" fmla="*/ 2147483647 w 5101"/>
                <a:gd name="T11" fmla="*/ 2147483647 h 2330"/>
                <a:gd name="T12" fmla="*/ 2147483647 w 5101"/>
                <a:gd name="T13" fmla="*/ 2147483647 h 2330"/>
                <a:gd name="T14" fmla="*/ 2147483647 w 5101"/>
                <a:gd name="T15" fmla="*/ 2147483647 h 2330"/>
                <a:gd name="T16" fmla="*/ 2147483647 w 5101"/>
                <a:gd name="T17" fmla="*/ 2147483647 h 2330"/>
                <a:gd name="T18" fmla="*/ 2147483647 w 5101"/>
                <a:gd name="T19" fmla="*/ 2147483647 h 2330"/>
                <a:gd name="T20" fmla="*/ 2147483647 w 5101"/>
                <a:gd name="T21" fmla="*/ 2147483647 h 2330"/>
                <a:gd name="T22" fmla="*/ 2147483647 w 5101"/>
                <a:gd name="T23" fmla="*/ 2147483647 h 2330"/>
                <a:gd name="T24" fmla="*/ 2147483647 w 5101"/>
                <a:gd name="T25" fmla="*/ 2147483647 h 2330"/>
                <a:gd name="T26" fmla="*/ 2147483647 w 5101"/>
                <a:gd name="T27" fmla="*/ 2147483647 h 2330"/>
                <a:gd name="T28" fmla="*/ 2147483647 w 5101"/>
                <a:gd name="T29" fmla="*/ 2147483647 h 2330"/>
                <a:gd name="T30" fmla="*/ 2147483647 w 5101"/>
                <a:gd name="T31" fmla="*/ 2147483647 h 2330"/>
                <a:gd name="T32" fmla="*/ 1973160989 w 5101"/>
                <a:gd name="T33" fmla="*/ 2147483647 h 2330"/>
                <a:gd name="T34" fmla="*/ 0 w 5101"/>
                <a:gd name="T35" fmla="*/ 2147483647 h 2330"/>
                <a:gd name="T36" fmla="*/ 0 w 5101"/>
                <a:gd name="T37" fmla="*/ 331778709 h 2330"/>
                <a:gd name="T38" fmla="*/ 2147483647 w 5101"/>
                <a:gd name="T39" fmla="*/ 0 h 2330"/>
                <a:gd name="T40" fmla="*/ 2147483647 w 5101"/>
                <a:gd name="T41" fmla="*/ 154819994 h 2330"/>
                <a:gd name="T42" fmla="*/ 2147483647 w 5101"/>
                <a:gd name="T43" fmla="*/ 1526161920 h 2330"/>
                <a:gd name="T44" fmla="*/ 2147483647 w 5101"/>
                <a:gd name="T45" fmla="*/ 2147483647 h 2330"/>
                <a:gd name="T46" fmla="*/ 2147483647 w 5101"/>
                <a:gd name="T47" fmla="*/ 2147483647 h 2330"/>
                <a:gd name="T48" fmla="*/ 2147483647 w 5101"/>
                <a:gd name="T49" fmla="*/ 2147483647 h 2330"/>
                <a:gd name="T50" fmla="*/ 2147483647 w 5101"/>
                <a:gd name="T51" fmla="*/ 2147483647 h 23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01" h="2330">
                  <a:moveTo>
                    <a:pt x="5076" y="2285"/>
                  </a:moveTo>
                  <a:lnTo>
                    <a:pt x="2586" y="2330"/>
                  </a:lnTo>
                  <a:lnTo>
                    <a:pt x="1905" y="2300"/>
                  </a:lnTo>
                  <a:lnTo>
                    <a:pt x="1815" y="2165"/>
                  </a:lnTo>
                  <a:lnTo>
                    <a:pt x="1475" y="2120"/>
                  </a:lnTo>
                  <a:lnTo>
                    <a:pt x="1425" y="1700"/>
                  </a:lnTo>
                  <a:lnTo>
                    <a:pt x="1265" y="1665"/>
                  </a:lnTo>
                  <a:lnTo>
                    <a:pt x="1250" y="1470"/>
                  </a:lnTo>
                  <a:lnTo>
                    <a:pt x="1070" y="1430"/>
                  </a:lnTo>
                  <a:lnTo>
                    <a:pt x="1010" y="1245"/>
                  </a:lnTo>
                  <a:lnTo>
                    <a:pt x="780" y="1235"/>
                  </a:lnTo>
                  <a:lnTo>
                    <a:pt x="765" y="1050"/>
                  </a:lnTo>
                  <a:lnTo>
                    <a:pt x="630" y="1050"/>
                  </a:lnTo>
                  <a:lnTo>
                    <a:pt x="605" y="840"/>
                  </a:lnTo>
                  <a:lnTo>
                    <a:pt x="410" y="815"/>
                  </a:lnTo>
                  <a:lnTo>
                    <a:pt x="240" y="605"/>
                  </a:lnTo>
                  <a:lnTo>
                    <a:pt x="195" y="420"/>
                  </a:lnTo>
                  <a:lnTo>
                    <a:pt x="0" y="390"/>
                  </a:lnTo>
                  <a:lnTo>
                    <a:pt x="0" y="30"/>
                  </a:lnTo>
                  <a:lnTo>
                    <a:pt x="1305" y="0"/>
                  </a:lnTo>
                  <a:lnTo>
                    <a:pt x="5052" y="14"/>
                  </a:lnTo>
                  <a:lnTo>
                    <a:pt x="5055" y="138"/>
                  </a:lnTo>
                  <a:lnTo>
                    <a:pt x="5011" y="218"/>
                  </a:lnTo>
                  <a:lnTo>
                    <a:pt x="5101" y="320"/>
                  </a:lnTo>
                  <a:lnTo>
                    <a:pt x="5055" y="392"/>
                  </a:lnTo>
                  <a:lnTo>
                    <a:pt x="5076" y="228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1" name="Freeform 287">
              <a:extLst>
                <a:ext uri="{FF2B5EF4-FFF2-40B4-BE49-F238E27FC236}">
                  <a16:creationId xmlns:a16="http://schemas.microsoft.com/office/drawing/2014/main" id="{44EE5A64-06B4-9B40-963C-B1692726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760" y="4417879"/>
              <a:ext cx="835635" cy="504021"/>
            </a:xfrm>
            <a:custGeom>
              <a:avLst/>
              <a:gdLst>
                <a:gd name="T0" fmla="*/ 2147483647 w 3709"/>
                <a:gd name="T1" fmla="*/ 2147483647 h 2103"/>
                <a:gd name="T2" fmla="*/ 2147483647 w 3709"/>
                <a:gd name="T3" fmla="*/ 2147483647 h 2103"/>
                <a:gd name="T4" fmla="*/ 2147483647 w 3709"/>
                <a:gd name="T5" fmla="*/ 2147483647 h 2103"/>
                <a:gd name="T6" fmla="*/ 2147483647 w 3709"/>
                <a:gd name="T7" fmla="*/ 2147483647 h 2103"/>
                <a:gd name="T8" fmla="*/ 2147483647 w 3709"/>
                <a:gd name="T9" fmla="*/ 2147483647 h 2103"/>
                <a:gd name="T10" fmla="*/ 2147483647 w 3709"/>
                <a:gd name="T11" fmla="*/ 2147483647 h 2103"/>
                <a:gd name="T12" fmla="*/ 2147483647 w 3709"/>
                <a:gd name="T13" fmla="*/ 2147483647 h 2103"/>
                <a:gd name="T14" fmla="*/ 2147483647 w 3709"/>
                <a:gd name="T15" fmla="*/ 2147483647 h 2103"/>
                <a:gd name="T16" fmla="*/ 2147483647 w 3709"/>
                <a:gd name="T17" fmla="*/ 2147483647 h 2103"/>
                <a:gd name="T18" fmla="*/ 2147483647 w 3709"/>
                <a:gd name="T19" fmla="*/ 2147483647 h 2103"/>
                <a:gd name="T20" fmla="*/ 2147483647 w 3709"/>
                <a:gd name="T21" fmla="*/ 2147483647 h 2103"/>
                <a:gd name="T22" fmla="*/ 2147483647 w 3709"/>
                <a:gd name="T23" fmla="*/ 2147483647 h 2103"/>
                <a:gd name="T24" fmla="*/ 2147483647 w 3709"/>
                <a:gd name="T25" fmla="*/ 2147483647 h 2103"/>
                <a:gd name="T26" fmla="*/ 2147483647 w 3709"/>
                <a:gd name="T27" fmla="*/ 2147483647 h 2103"/>
                <a:gd name="T28" fmla="*/ 2147483647 w 3709"/>
                <a:gd name="T29" fmla="*/ 2147483647 h 2103"/>
                <a:gd name="T30" fmla="*/ 2147483647 w 3709"/>
                <a:gd name="T31" fmla="*/ 2147483647 h 2103"/>
                <a:gd name="T32" fmla="*/ 2147483647 w 3709"/>
                <a:gd name="T33" fmla="*/ 2147483647 h 2103"/>
                <a:gd name="T34" fmla="*/ 2147483647 w 3709"/>
                <a:gd name="T35" fmla="*/ 2147483647 h 2103"/>
                <a:gd name="T36" fmla="*/ 2147483647 w 3709"/>
                <a:gd name="T37" fmla="*/ 2147483647 h 2103"/>
                <a:gd name="T38" fmla="*/ 2147483647 w 3709"/>
                <a:gd name="T39" fmla="*/ 2147483647 h 2103"/>
                <a:gd name="T40" fmla="*/ 2147483647 w 3709"/>
                <a:gd name="T41" fmla="*/ 2147483647 h 2103"/>
                <a:gd name="T42" fmla="*/ 2147483647 w 3709"/>
                <a:gd name="T43" fmla="*/ 2147483647 h 2103"/>
                <a:gd name="T44" fmla="*/ 2147483647 w 3709"/>
                <a:gd name="T45" fmla="*/ 2147483647 h 2103"/>
                <a:gd name="T46" fmla="*/ 2147483647 w 3709"/>
                <a:gd name="T47" fmla="*/ 2147483647 h 2103"/>
                <a:gd name="T48" fmla="*/ 2147483647 w 3709"/>
                <a:gd name="T49" fmla="*/ 2147483647 h 2103"/>
                <a:gd name="T50" fmla="*/ 2147483647 w 3709"/>
                <a:gd name="T51" fmla="*/ 2147483647 h 2103"/>
                <a:gd name="T52" fmla="*/ 1117406637 w 3709"/>
                <a:gd name="T53" fmla="*/ 2147483647 h 2103"/>
                <a:gd name="T54" fmla="*/ 0 w 3709"/>
                <a:gd name="T55" fmla="*/ 55193682 h 2103"/>
                <a:gd name="T56" fmla="*/ 2147483647 w 3709"/>
                <a:gd name="T57" fmla="*/ 0 h 2103"/>
                <a:gd name="T58" fmla="*/ 2147483647 w 3709"/>
                <a:gd name="T59" fmla="*/ 165630483 h 2103"/>
                <a:gd name="T60" fmla="*/ 2147483647 w 3709"/>
                <a:gd name="T61" fmla="*/ 2147483647 h 2103"/>
                <a:gd name="T62" fmla="*/ 2147483647 w 3709"/>
                <a:gd name="T63" fmla="*/ 2147483647 h 2103"/>
                <a:gd name="T64" fmla="*/ 2147483647 w 3709"/>
                <a:gd name="T65" fmla="*/ 2147483647 h 2103"/>
                <a:gd name="T66" fmla="*/ 2147483647 w 3709"/>
                <a:gd name="T67" fmla="*/ 2147483647 h 2103"/>
                <a:gd name="T68" fmla="*/ 2147483647 w 3709"/>
                <a:gd name="T69" fmla="*/ 2147483647 h 2103"/>
                <a:gd name="T70" fmla="*/ 2147483647 w 3709"/>
                <a:gd name="T71" fmla="*/ 2147483647 h 2103"/>
                <a:gd name="T72" fmla="*/ 2147483647 w 3709"/>
                <a:gd name="T73" fmla="*/ 2147483647 h 2103"/>
                <a:gd name="T74" fmla="*/ 2147483647 w 3709"/>
                <a:gd name="T75" fmla="*/ 2147483647 h 2103"/>
                <a:gd name="T76" fmla="*/ 2147483647 w 3709"/>
                <a:gd name="T77" fmla="*/ 2147483647 h 2103"/>
                <a:gd name="T78" fmla="*/ 2147483647 w 3709"/>
                <a:gd name="T79" fmla="*/ 2147483647 h 2103"/>
                <a:gd name="T80" fmla="*/ 2147483647 w 3709"/>
                <a:gd name="T81" fmla="*/ 2147483647 h 2103"/>
                <a:gd name="T82" fmla="*/ 2147483647 w 3709"/>
                <a:gd name="T83" fmla="*/ 2147483647 h 2103"/>
                <a:gd name="T84" fmla="*/ 2147483647 w 3709"/>
                <a:gd name="T85" fmla="*/ 2147483647 h 2103"/>
                <a:gd name="T86" fmla="*/ 2147483647 w 3709"/>
                <a:gd name="T87" fmla="*/ 2147483647 h 2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09" h="2103">
                  <a:moveTo>
                    <a:pt x="3709" y="2103"/>
                  </a:moveTo>
                  <a:lnTo>
                    <a:pt x="3495" y="2070"/>
                  </a:lnTo>
                  <a:lnTo>
                    <a:pt x="3256" y="1926"/>
                  </a:lnTo>
                  <a:lnTo>
                    <a:pt x="3136" y="1922"/>
                  </a:lnTo>
                  <a:lnTo>
                    <a:pt x="2454" y="1610"/>
                  </a:lnTo>
                  <a:lnTo>
                    <a:pt x="2325" y="1670"/>
                  </a:lnTo>
                  <a:lnTo>
                    <a:pt x="2253" y="1787"/>
                  </a:lnTo>
                  <a:lnTo>
                    <a:pt x="1983" y="1836"/>
                  </a:lnTo>
                  <a:lnTo>
                    <a:pt x="2090" y="2015"/>
                  </a:lnTo>
                  <a:lnTo>
                    <a:pt x="1993" y="2055"/>
                  </a:lnTo>
                  <a:lnTo>
                    <a:pt x="1723" y="1881"/>
                  </a:lnTo>
                  <a:lnTo>
                    <a:pt x="1566" y="1922"/>
                  </a:lnTo>
                  <a:lnTo>
                    <a:pt x="1341" y="1949"/>
                  </a:lnTo>
                  <a:lnTo>
                    <a:pt x="1370" y="1755"/>
                  </a:lnTo>
                  <a:lnTo>
                    <a:pt x="1370" y="1590"/>
                  </a:lnTo>
                  <a:lnTo>
                    <a:pt x="1305" y="1500"/>
                  </a:lnTo>
                  <a:lnTo>
                    <a:pt x="1200" y="1440"/>
                  </a:lnTo>
                  <a:lnTo>
                    <a:pt x="1115" y="1485"/>
                  </a:lnTo>
                  <a:lnTo>
                    <a:pt x="870" y="1290"/>
                  </a:lnTo>
                  <a:lnTo>
                    <a:pt x="920" y="1100"/>
                  </a:lnTo>
                  <a:lnTo>
                    <a:pt x="915" y="930"/>
                  </a:lnTo>
                  <a:lnTo>
                    <a:pt x="840" y="815"/>
                  </a:lnTo>
                  <a:lnTo>
                    <a:pt x="675" y="785"/>
                  </a:lnTo>
                  <a:lnTo>
                    <a:pt x="500" y="620"/>
                  </a:lnTo>
                  <a:lnTo>
                    <a:pt x="375" y="435"/>
                  </a:lnTo>
                  <a:lnTo>
                    <a:pt x="275" y="345"/>
                  </a:lnTo>
                  <a:lnTo>
                    <a:pt x="110" y="305"/>
                  </a:lnTo>
                  <a:lnTo>
                    <a:pt x="0" y="5"/>
                  </a:lnTo>
                  <a:lnTo>
                    <a:pt x="2070" y="0"/>
                  </a:lnTo>
                  <a:lnTo>
                    <a:pt x="2235" y="15"/>
                  </a:lnTo>
                  <a:lnTo>
                    <a:pt x="2235" y="375"/>
                  </a:lnTo>
                  <a:lnTo>
                    <a:pt x="2430" y="405"/>
                  </a:lnTo>
                  <a:lnTo>
                    <a:pt x="2475" y="585"/>
                  </a:lnTo>
                  <a:lnTo>
                    <a:pt x="2644" y="800"/>
                  </a:lnTo>
                  <a:lnTo>
                    <a:pt x="2840" y="825"/>
                  </a:lnTo>
                  <a:lnTo>
                    <a:pt x="2865" y="1035"/>
                  </a:lnTo>
                  <a:lnTo>
                    <a:pt x="3003" y="1035"/>
                  </a:lnTo>
                  <a:lnTo>
                    <a:pt x="3013" y="1220"/>
                  </a:lnTo>
                  <a:lnTo>
                    <a:pt x="3246" y="1232"/>
                  </a:lnTo>
                  <a:lnTo>
                    <a:pt x="3304" y="1415"/>
                  </a:lnTo>
                  <a:lnTo>
                    <a:pt x="3486" y="1455"/>
                  </a:lnTo>
                  <a:lnTo>
                    <a:pt x="3501" y="1649"/>
                  </a:lnTo>
                  <a:lnTo>
                    <a:pt x="3661" y="1686"/>
                  </a:lnTo>
                  <a:lnTo>
                    <a:pt x="3709" y="21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2" name="Freeform 288">
              <a:extLst>
                <a:ext uri="{FF2B5EF4-FFF2-40B4-BE49-F238E27FC236}">
                  <a16:creationId xmlns:a16="http://schemas.microsoft.com/office/drawing/2014/main" id="{DA6605A7-F79E-2842-8123-13D0A46D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021" y="4804010"/>
              <a:ext cx="538374" cy="413467"/>
            </a:xfrm>
            <a:custGeom>
              <a:avLst/>
              <a:gdLst>
                <a:gd name="T0" fmla="*/ 2147483647 w 2391"/>
                <a:gd name="T1" fmla="*/ 2147483647 h 1725"/>
                <a:gd name="T2" fmla="*/ 2147483647 w 2391"/>
                <a:gd name="T3" fmla="*/ 2147483647 h 1725"/>
                <a:gd name="T4" fmla="*/ 2147483647 w 2391"/>
                <a:gd name="T5" fmla="*/ 2147483647 h 1725"/>
                <a:gd name="T6" fmla="*/ 2147483647 w 2391"/>
                <a:gd name="T7" fmla="*/ 2147483647 h 1725"/>
                <a:gd name="T8" fmla="*/ 2147483647 w 2391"/>
                <a:gd name="T9" fmla="*/ 2147483647 h 1725"/>
                <a:gd name="T10" fmla="*/ 2147483647 w 2391"/>
                <a:gd name="T11" fmla="*/ 2147483647 h 1725"/>
                <a:gd name="T12" fmla="*/ 2147483647 w 2391"/>
                <a:gd name="T13" fmla="*/ 2147483647 h 1725"/>
                <a:gd name="T14" fmla="*/ 2147483647 w 2391"/>
                <a:gd name="T15" fmla="*/ 2147483647 h 1725"/>
                <a:gd name="T16" fmla="*/ 2147483647 w 2391"/>
                <a:gd name="T17" fmla="*/ 2147483647 h 1725"/>
                <a:gd name="T18" fmla="*/ 2147483647 w 2391"/>
                <a:gd name="T19" fmla="*/ 2147483647 h 1725"/>
                <a:gd name="T20" fmla="*/ 659123390 w 2391"/>
                <a:gd name="T21" fmla="*/ 2147483647 h 1725"/>
                <a:gd name="T22" fmla="*/ 202810710 w 2391"/>
                <a:gd name="T23" fmla="*/ 2147483647 h 1725"/>
                <a:gd name="T24" fmla="*/ 1267555952 w 2391"/>
                <a:gd name="T25" fmla="*/ 2147483647 h 1725"/>
                <a:gd name="T26" fmla="*/ 507003507 w 2391"/>
                <a:gd name="T27" fmla="*/ 2147483647 h 1725"/>
                <a:gd name="T28" fmla="*/ 1115436070 w 2391"/>
                <a:gd name="T29" fmla="*/ 2147483647 h 1725"/>
                <a:gd name="T30" fmla="*/ 912625143 w 2391"/>
                <a:gd name="T31" fmla="*/ 2147483647 h 1725"/>
                <a:gd name="T32" fmla="*/ 0 w 2391"/>
                <a:gd name="T33" fmla="*/ 2147483647 h 1725"/>
                <a:gd name="T34" fmla="*/ 202810710 w 2391"/>
                <a:gd name="T35" fmla="*/ 2147483647 h 1725"/>
                <a:gd name="T36" fmla="*/ 2147483647 w 2391"/>
                <a:gd name="T37" fmla="*/ 2147483647 h 1725"/>
                <a:gd name="T38" fmla="*/ 2147483647 w 2391"/>
                <a:gd name="T39" fmla="*/ 2147483647 h 1725"/>
                <a:gd name="T40" fmla="*/ 2147483647 w 2391"/>
                <a:gd name="T41" fmla="*/ 2147483647 h 1725"/>
                <a:gd name="T42" fmla="*/ 2147483647 w 2391"/>
                <a:gd name="T43" fmla="*/ 2147483647 h 1725"/>
                <a:gd name="T44" fmla="*/ 2147483647 w 2391"/>
                <a:gd name="T45" fmla="*/ 2147483647 h 1725"/>
                <a:gd name="T46" fmla="*/ 2147483647 w 2391"/>
                <a:gd name="T47" fmla="*/ 1933102901 h 1725"/>
                <a:gd name="T48" fmla="*/ 2147483647 w 2391"/>
                <a:gd name="T49" fmla="*/ 607548153 h 1725"/>
                <a:gd name="T50" fmla="*/ 2147483647 w 2391"/>
                <a:gd name="T51" fmla="*/ 0 h 1725"/>
                <a:gd name="T52" fmla="*/ 2147483647 w 2391"/>
                <a:gd name="T53" fmla="*/ 2147483647 h 1725"/>
                <a:gd name="T54" fmla="*/ 2147483647 w 2391"/>
                <a:gd name="T55" fmla="*/ 2147483647 h 1725"/>
                <a:gd name="T56" fmla="*/ 2147483647 w 2391"/>
                <a:gd name="T57" fmla="*/ 2147483647 h 1725"/>
                <a:gd name="T58" fmla="*/ 2147483647 w 2391"/>
                <a:gd name="T59" fmla="*/ 2147483647 h 1725"/>
                <a:gd name="T60" fmla="*/ 2147483647 w 2391"/>
                <a:gd name="T61" fmla="*/ 2147483647 h 17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91" h="1725">
                  <a:moveTo>
                    <a:pt x="2375" y="1725"/>
                  </a:moveTo>
                  <a:lnTo>
                    <a:pt x="2075" y="1630"/>
                  </a:lnTo>
                  <a:lnTo>
                    <a:pt x="1865" y="1660"/>
                  </a:lnTo>
                  <a:lnTo>
                    <a:pt x="1595" y="1650"/>
                  </a:lnTo>
                  <a:lnTo>
                    <a:pt x="1410" y="1575"/>
                  </a:lnTo>
                  <a:lnTo>
                    <a:pt x="1055" y="1495"/>
                  </a:lnTo>
                  <a:lnTo>
                    <a:pt x="675" y="1500"/>
                  </a:lnTo>
                  <a:lnTo>
                    <a:pt x="375" y="1570"/>
                  </a:lnTo>
                  <a:lnTo>
                    <a:pt x="315" y="1425"/>
                  </a:lnTo>
                  <a:lnTo>
                    <a:pt x="215" y="1320"/>
                  </a:lnTo>
                  <a:lnTo>
                    <a:pt x="65" y="1290"/>
                  </a:lnTo>
                  <a:lnTo>
                    <a:pt x="20" y="1240"/>
                  </a:lnTo>
                  <a:lnTo>
                    <a:pt x="125" y="945"/>
                  </a:lnTo>
                  <a:lnTo>
                    <a:pt x="50" y="825"/>
                  </a:lnTo>
                  <a:lnTo>
                    <a:pt x="110" y="715"/>
                  </a:lnTo>
                  <a:lnTo>
                    <a:pt x="90" y="565"/>
                  </a:lnTo>
                  <a:lnTo>
                    <a:pt x="0" y="475"/>
                  </a:lnTo>
                  <a:lnTo>
                    <a:pt x="20" y="340"/>
                  </a:lnTo>
                  <a:lnTo>
                    <a:pt x="255" y="310"/>
                  </a:lnTo>
                  <a:lnTo>
                    <a:pt x="405" y="270"/>
                  </a:lnTo>
                  <a:lnTo>
                    <a:pt x="675" y="445"/>
                  </a:lnTo>
                  <a:lnTo>
                    <a:pt x="770" y="405"/>
                  </a:lnTo>
                  <a:lnTo>
                    <a:pt x="665" y="225"/>
                  </a:lnTo>
                  <a:lnTo>
                    <a:pt x="935" y="175"/>
                  </a:lnTo>
                  <a:lnTo>
                    <a:pt x="1010" y="55"/>
                  </a:lnTo>
                  <a:lnTo>
                    <a:pt x="1130" y="0"/>
                  </a:lnTo>
                  <a:lnTo>
                    <a:pt x="1815" y="310"/>
                  </a:lnTo>
                  <a:lnTo>
                    <a:pt x="1940" y="315"/>
                  </a:lnTo>
                  <a:lnTo>
                    <a:pt x="2175" y="460"/>
                  </a:lnTo>
                  <a:lnTo>
                    <a:pt x="2391" y="493"/>
                  </a:lnTo>
                  <a:lnTo>
                    <a:pt x="2375" y="172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3" name="Freeform 289">
              <a:extLst>
                <a:ext uri="{FF2B5EF4-FFF2-40B4-BE49-F238E27FC236}">
                  <a16:creationId xmlns:a16="http://schemas.microsoft.com/office/drawing/2014/main" id="{2261E9A8-88BA-594C-9618-5422DFB04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92" y="4923609"/>
              <a:ext cx="368274" cy="474975"/>
            </a:xfrm>
            <a:custGeom>
              <a:avLst/>
              <a:gdLst>
                <a:gd name="T0" fmla="*/ 2147483647 w 1636"/>
                <a:gd name="T1" fmla="*/ 2147483647 h 1978"/>
                <a:gd name="T2" fmla="*/ 2147483647 w 1636"/>
                <a:gd name="T3" fmla="*/ 2147483647 h 1978"/>
                <a:gd name="T4" fmla="*/ 2147483647 w 1636"/>
                <a:gd name="T5" fmla="*/ 2147483647 h 1978"/>
                <a:gd name="T6" fmla="*/ 2147483647 w 1636"/>
                <a:gd name="T7" fmla="*/ 2147483647 h 1978"/>
                <a:gd name="T8" fmla="*/ 2147483647 w 1636"/>
                <a:gd name="T9" fmla="*/ 2147483647 h 1978"/>
                <a:gd name="T10" fmla="*/ 2147483647 w 1636"/>
                <a:gd name="T11" fmla="*/ 2147483647 h 1978"/>
                <a:gd name="T12" fmla="*/ 2147483647 w 1636"/>
                <a:gd name="T13" fmla="*/ 2147483647 h 1978"/>
                <a:gd name="T14" fmla="*/ 2147483647 w 1636"/>
                <a:gd name="T15" fmla="*/ 1965955172 h 1978"/>
                <a:gd name="T16" fmla="*/ 2147483647 w 1636"/>
                <a:gd name="T17" fmla="*/ 466498597 h 1978"/>
                <a:gd name="T18" fmla="*/ 172265788 w 1636"/>
                <a:gd name="T19" fmla="*/ 0 h 1978"/>
                <a:gd name="T20" fmla="*/ 0 w 1636"/>
                <a:gd name="T21" fmla="*/ 2147483647 h 1978"/>
                <a:gd name="T22" fmla="*/ 2147483647 w 1636"/>
                <a:gd name="T23" fmla="*/ 2147483647 h 1978"/>
                <a:gd name="T24" fmla="*/ 2147483647 w 1636"/>
                <a:gd name="T25" fmla="*/ 2147483647 h 1978"/>
                <a:gd name="T26" fmla="*/ 2147483647 w 1636"/>
                <a:gd name="T27" fmla="*/ 2147483647 h 1978"/>
                <a:gd name="T28" fmla="*/ 2147483647 w 1636"/>
                <a:gd name="T29" fmla="*/ 2147483647 h 1978"/>
                <a:gd name="T30" fmla="*/ 2147483647 w 1636"/>
                <a:gd name="T31" fmla="*/ 2147483647 h 19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36" h="1978">
                  <a:moveTo>
                    <a:pt x="871" y="1978"/>
                  </a:moveTo>
                  <a:lnTo>
                    <a:pt x="1021" y="1928"/>
                  </a:lnTo>
                  <a:lnTo>
                    <a:pt x="1336" y="1703"/>
                  </a:lnTo>
                  <a:lnTo>
                    <a:pt x="1561" y="1693"/>
                  </a:lnTo>
                  <a:lnTo>
                    <a:pt x="1561" y="1553"/>
                  </a:lnTo>
                  <a:lnTo>
                    <a:pt x="1636" y="1463"/>
                  </a:lnTo>
                  <a:lnTo>
                    <a:pt x="1111" y="207"/>
                  </a:lnTo>
                  <a:lnTo>
                    <a:pt x="445" y="177"/>
                  </a:lnTo>
                  <a:lnTo>
                    <a:pt x="355" y="42"/>
                  </a:lnTo>
                  <a:lnTo>
                    <a:pt x="17" y="0"/>
                  </a:lnTo>
                  <a:lnTo>
                    <a:pt x="0" y="1228"/>
                  </a:lnTo>
                  <a:lnTo>
                    <a:pt x="360" y="1508"/>
                  </a:lnTo>
                  <a:lnTo>
                    <a:pt x="450" y="1753"/>
                  </a:lnTo>
                  <a:lnTo>
                    <a:pt x="615" y="1858"/>
                  </a:lnTo>
                  <a:lnTo>
                    <a:pt x="765" y="1873"/>
                  </a:lnTo>
                  <a:lnTo>
                    <a:pt x="871" y="19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4" name="Freeform 290">
              <a:extLst>
                <a:ext uri="{FF2B5EF4-FFF2-40B4-BE49-F238E27FC236}">
                  <a16:creationId xmlns:a16="http://schemas.microsoft.com/office/drawing/2014/main" id="{4337C1D5-DCE2-2949-95FA-4E376434A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257" y="4962906"/>
              <a:ext cx="571403" cy="633870"/>
            </a:xfrm>
            <a:custGeom>
              <a:avLst/>
              <a:gdLst>
                <a:gd name="T0" fmla="*/ 2147483647 w 2536"/>
                <a:gd name="T1" fmla="*/ 2147483647 h 2641"/>
                <a:gd name="T2" fmla="*/ 2147483647 w 2536"/>
                <a:gd name="T3" fmla="*/ 2147483647 h 2641"/>
                <a:gd name="T4" fmla="*/ 2147483647 w 2536"/>
                <a:gd name="T5" fmla="*/ 2147483647 h 2641"/>
                <a:gd name="T6" fmla="*/ 2147483647 w 2536"/>
                <a:gd name="T7" fmla="*/ 2147483647 h 2641"/>
                <a:gd name="T8" fmla="*/ 2147483647 w 2536"/>
                <a:gd name="T9" fmla="*/ 2147483647 h 2641"/>
                <a:gd name="T10" fmla="*/ 2147483647 w 2536"/>
                <a:gd name="T11" fmla="*/ 2147483647 h 2641"/>
                <a:gd name="T12" fmla="*/ 2147483647 w 2536"/>
                <a:gd name="T13" fmla="*/ 2147483647 h 2641"/>
                <a:gd name="T14" fmla="*/ 2147483647 w 2536"/>
                <a:gd name="T15" fmla="*/ 2147483647 h 2641"/>
                <a:gd name="T16" fmla="*/ 2147483647 w 2536"/>
                <a:gd name="T17" fmla="*/ 2147483647 h 2641"/>
                <a:gd name="T18" fmla="*/ 2147483647 w 2536"/>
                <a:gd name="T19" fmla="*/ 2147483647 h 2641"/>
                <a:gd name="T20" fmla="*/ 0 w 2536"/>
                <a:gd name="T21" fmla="*/ 2147483647 h 2641"/>
                <a:gd name="T22" fmla="*/ 2147483647 w 2536"/>
                <a:gd name="T23" fmla="*/ 2147483647 h 2641"/>
                <a:gd name="T24" fmla="*/ 2147483647 w 2536"/>
                <a:gd name="T25" fmla="*/ 2147483647 h 2641"/>
                <a:gd name="T26" fmla="*/ 2147483647 w 2536"/>
                <a:gd name="T27" fmla="*/ 2147483647 h 2641"/>
                <a:gd name="T28" fmla="*/ 2147483647 w 2536"/>
                <a:gd name="T29" fmla="*/ 2147483647 h 2641"/>
                <a:gd name="T30" fmla="*/ 965255079 w 2536"/>
                <a:gd name="T31" fmla="*/ 499062671 h 2641"/>
                <a:gd name="T32" fmla="*/ 2147483647 w 2536"/>
                <a:gd name="T33" fmla="*/ 0 h 2641"/>
                <a:gd name="T34" fmla="*/ 2147483647 w 2536"/>
                <a:gd name="T35" fmla="*/ 2147483647 h 2641"/>
                <a:gd name="T36" fmla="*/ 2147483647 w 2536"/>
                <a:gd name="T37" fmla="*/ 2147483647 h 2641"/>
                <a:gd name="T38" fmla="*/ 2147483647 w 2536"/>
                <a:gd name="T39" fmla="*/ 2147483647 h 2641"/>
                <a:gd name="T40" fmla="*/ 2147483647 w 2536"/>
                <a:gd name="T41" fmla="*/ 2147483647 h 2641"/>
                <a:gd name="T42" fmla="*/ 2147483647 w 2536"/>
                <a:gd name="T43" fmla="*/ 2147483647 h 2641"/>
                <a:gd name="T44" fmla="*/ 2147483647 w 2536"/>
                <a:gd name="T45" fmla="*/ 2147483647 h 2641"/>
                <a:gd name="T46" fmla="*/ 2147483647 w 2536"/>
                <a:gd name="T47" fmla="*/ 2147483647 h 2641"/>
                <a:gd name="T48" fmla="*/ 2147483647 w 2536"/>
                <a:gd name="T49" fmla="*/ 2147483647 h 2641"/>
                <a:gd name="T50" fmla="*/ 2147483647 w 2536"/>
                <a:gd name="T51" fmla="*/ 2147483647 h 26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36" h="2641">
                  <a:moveTo>
                    <a:pt x="1626" y="2545"/>
                  </a:moveTo>
                  <a:lnTo>
                    <a:pt x="1401" y="2561"/>
                  </a:lnTo>
                  <a:lnTo>
                    <a:pt x="1311" y="2641"/>
                  </a:lnTo>
                  <a:lnTo>
                    <a:pt x="1020" y="2531"/>
                  </a:lnTo>
                  <a:lnTo>
                    <a:pt x="1070" y="2356"/>
                  </a:lnTo>
                  <a:lnTo>
                    <a:pt x="975" y="2081"/>
                  </a:lnTo>
                  <a:lnTo>
                    <a:pt x="830" y="1876"/>
                  </a:lnTo>
                  <a:lnTo>
                    <a:pt x="660" y="1886"/>
                  </a:lnTo>
                  <a:lnTo>
                    <a:pt x="420" y="1876"/>
                  </a:lnTo>
                  <a:lnTo>
                    <a:pt x="285" y="1961"/>
                  </a:lnTo>
                  <a:lnTo>
                    <a:pt x="0" y="1771"/>
                  </a:lnTo>
                  <a:lnTo>
                    <a:pt x="319" y="1543"/>
                  </a:lnTo>
                  <a:lnTo>
                    <a:pt x="546" y="1533"/>
                  </a:lnTo>
                  <a:lnTo>
                    <a:pt x="544" y="1392"/>
                  </a:lnTo>
                  <a:lnTo>
                    <a:pt x="620" y="1300"/>
                  </a:lnTo>
                  <a:lnTo>
                    <a:pt x="95" y="45"/>
                  </a:lnTo>
                  <a:lnTo>
                    <a:pt x="2496" y="0"/>
                  </a:lnTo>
                  <a:lnTo>
                    <a:pt x="2536" y="1376"/>
                  </a:lnTo>
                  <a:lnTo>
                    <a:pt x="2403" y="1932"/>
                  </a:lnTo>
                  <a:lnTo>
                    <a:pt x="2316" y="1920"/>
                  </a:lnTo>
                  <a:lnTo>
                    <a:pt x="2256" y="2007"/>
                  </a:lnTo>
                  <a:lnTo>
                    <a:pt x="2257" y="2082"/>
                  </a:lnTo>
                  <a:lnTo>
                    <a:pt x="1911" y="2112"/>
                  </a:lnTo>
                  <a:lnTo>
                    <a:pt x="1896" y="2239"/>
                  </a:lnTo>
                  <a:lnTo>
                    <a:pt x="1756" y="2295"/>
                  </a:lnTo>
                  <a:lnTo>
                    <a:pt x="1626" y="254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Freeform 291">
              <a:extLst>
                <a:ext uri="{FF2B5EF4-FFF2-40B4-BE49-F238E27FC236}">
                  <a16:creationId xmlns:a16="http://schemas.microsoft.com/office/drawing/2014/main" id="{0999EEB9-0CE5-B448-AD09-4BBBC9832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614" y="5461800"/>
              <a:ext cx="310473" cy="310956"/>
            </a:xfrm>
            <a:custGeom>
              <a:avLst/>
              <a:gdLst>
                <a:gd name="T0" fmla="*/ 2147483647 w 276"/>
                <a:gd name="T1" fmla="*/ 2147483647 h 259"/>
                <a:gd name="T2" fmla="*/ 2147483647 w 276"/>
                <a:gd name="T3" fmla="*/ 2147483647 h 259"/>
                <a:gd name="T4" fmla="*/ 2147483647 w 276"/>
                <a:gd name="T5" fmla="*/ 2147483647 h 259"/>
                <a:gd name="T6" fmla="*/ 0 w 276"/>
                <a:gd name="T7" fmla="*/ 2147483647 h 259"/>
                <a:gd name="T8" fmla="*/ 2147483647 w 276"/>
                <a:gd name="T9" fmla="*/ 2147483647 h 259"/>
                <a:gd name="T10" fmla="*/ 2147483647 w 276"/>
                <a:gd name="T11" fmla="*/ 2147483647 h 259"/>
                <a:gd name="T12" fmla="*/ 2147483647 w 276"/>
                <a:gd name="T13" fmla="*/ 2147483647 h 259"/>
                <a:gd name="T14" fmla="*/ 2147483647 w 276"/>
                <a:gd name="T15" fmla="*/ 0 h 259"/>
                <a:gd name="T16" fmla="*/ 2147483647 w 276"/>
                <a:gd name="T17" fmla="*/ 2147483647 h 259"/>
                <a:gd name="T18" fmla="*/ 2147483647 w 276"/>
                <a:gd name="T19" fmla="*/ 2147483647 h 259"/>
                <a:gd name="T20" fmla="*/ 2147483647 w 276"/>
                <a:gd name="T21" fmla="*/ 2147483647 h 259"/>
                <a:gd name="T22" fmla="*/ 2147483647 w 276"/>
                <a:gd name="T23" fmla="*/ 2147483647 h 259"/>
                <a:gd name="T24" fmla="*/ 2147483647 w 276"/>
                <a:gd name="T25" fmla="*/ 2147483647 h 259"/>
                <a:gd name="T26" fmla="*/ 2147483647 w 276"/>
                <a:gd name="T27" fmla="*/ 2147483647 h 259"/>
                <a:gd name="T28" fmla="*/ 2147483647 w 276"/>
                <a:gd name="T29" fmla="*/ 2147483647 h 259"/>
                <a:gd name="T30" fmla="*/ 2147483647 w 276"/>
                <a:gd name="T31" fmla="*/ 2147483647 h 259"/>
                <a:gd name="T32" fmla="*/ 2147483647 w 276"/>
                <a:gd name="T33" fmla="*/ 2147483647 h 259"/>
                <a:gd name="T34" fmla="*/ 2147483647 w 276"/>
                <a:gd name="T35" fmla="*/ 2147483647 h 259"/>
                <a:gd name="T36" fmla="*/ 2147483647 w 276"/>
                <a:gd name="T37" fmla="*/ 2147483647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6" h="259">
                  <a:moveTo>
                    <a:pt x="206" y="259"/>
                  </a:moveTo>
                  <a:lnTo>
                    <a:pt x="117" y="186"/>
                  </a:lnTo>
                  <a:lnTo>
                    <a:pt x="63" y="151"/>
                  </a:lnTo>
                  <a:lnTo>
                    <a:pt x="0" y="93"/>
                  </a:lnTo>
                  <a:lnTo>
                    <a:pt x="26" y="43"/>
                  </a:lnTo>
                  <a:lnTo>
                    <a:pt x="54" y="31"/>
                  </a:lnTo>
                  <a:lnTo>
                    <a:pt x="57" y="6"/>
                  </a:lnTo>
                  <a:lnTo>
                    <a:pt x="126" y="0"/>
                  </a:lnTo>
                  <a:lnTo>
                    <a:pt x="171" y="36"/>
                  </a:lnTo>
                  <a:lnTo>
                    <a:pt x="219" y="90"/>
                  </a:lnTo>
                  <a:lnTo>
                    <a:pt x="227" y="115"/>
                  </a:lnTo>
                  <a:lnTo>
                    <a:pt x="254" y="118"/>
                  </a:lnTo>
                  <a:lnTo>
                    <a:pt x="276" y="136"/>
                  </a:lnTo>
                  <a:lnTo>
                    <a:pt x="258" y="162"/>
                  </a:lnTo>
                  <a:lnTo>
                    <a:pt x="246" y="190"/>
                  </a:lnTo>
                  <a:lnTo>
                    <a:pt x="249" y="210"/>
                  </a:lnTo>
                  <a:lnTo>
                    <a:pt x="233" y="235"/>
                  </a:lnTo>
                  <a:lnTo>
                    <a:pt x="213" y="232"/>
                  </a:lnTo>
                  <a:lnTo>
                    <a:pt x="206" y="25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6" name="Freeform 292">
              <a:extLst>
                <a:ext uri="{FF2B5EF4-FFF2-40B4-BE49-F238E27FC236}">
                  <a16:creationId xmlns:a16="http://schemas.microsoft.com/office/drawing/2014/main" id="{259EC6D7-7FE0-CC41-8593-842815269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834" y="5383207"/>
              <a:ext cx="1440066" cy="374170"/>
            </a:xfrm>
            <a:custGeom>
              <a:avLst/>
              <a:gdLst>
                <a:gd name="T0" fmla="*/ 2147483647 w 6401"/>
                <a:gd name="T1" fmla="*/ 2147483647 h 1556"/>
                <a:gd name="T2" fmla="*/ 2147483647 w 6401"/>
                <a:gd name="T3" fmla="*/ 2147483647 h 1556"/>
                <a:gd name="T4" fmla="*/ 2147483647 w 6401"/>
                <a:gd name="T5" fmla="*/ 2147483647 h 1556"/>
                <a:gd name="T6" fmla="*/ 2147483647 w 6401"/>
                <a:gd name="T7" fmla="*/ 2147483647 h 1556"/>
                <a:gd name="T8" fmla="*/ 2147483647 w 6401"/>
                <a:gd name="T9" fmla="*/ 2147483647 h 1556"/>
                <a:gd name="T10" fmla="*/ 2147483647 w 6401"/>
                <a:gd name="T11" fmla="*/ 2147483647 h 1556"/>
                <a:gd name="T12" fmla="*/ 2147483647 w 6401"/>
                <a:gd name="T13" fmla="*/ 2147483647 h 1556"/>
                <a:gd name="T14" fmla="*/ 2147483647 w 6401"/>
                <a:gd name="T15" fmla="*/ 2147483647 h 1556"/>
                <a:gd name="T16" fmla="*/ 2147483647 w 6401"/>
                <a:gd name="T17" fmla="*/ 2147483647 h 1556"/>
                <a:gd name="T18" fmla="*/ 2147483647 w 6401"/>
                <a:gd name="T19" fmla="*/ 2147483647 h 1556"/>
                <a:gd name="T20" fmla="*/ 0 w 6401"/>
                <a:gd name="T21" fmla="*/ 2147483647 h 1556"/>
                <a:gd name="T22" fmla="*/ 1092353704 w 6401"/>
                <a:gd name="T23" fmla="*/ 2147483647 h 1556"/>
                <a:gd name="T24" fmla="*/ 2053237618 w 6401"/>
                <a:gd name="T25" fmla="*/ 2147483647 h 1556"/>
                <a:gd name="T26" fmla="*/ 2147483647 w 6401"/>
                <a:gd name="T27" fmla="*/ 1316203422 h 1556"/>
                <a:gd name="T28" fmla="*/ 2147483647 w 6401"/>
                <a:gd name="T29" fmla="*/ 1952014882 h 1556"/>
                <a:gd name="T30" fmla="*/ 2147483647 w 6401"/>
                <a:gd name="T31" fmla="*/ 1516991186 h 1556"/>
                <a:gd name="T32" fmla="*/ 2147483647 w 6401"/>
                <a:gd name="T33" fmla="*/ 1115415658 h 1556"/>
                <a:gd name="T34" fmla="*/ 2147483647 w 6401"/>
                <a:gd name="T35" fmla="*/ 0 h 1556"/>
                <a:gd name="T36" fmla="*/ 2147483647 w 6401"/>
                <a:gd name="T37" fmla="*/ 0 h 1556"/>
                <a:gd name="T38" fmla="*/ 2147483647 w 6401"/>
                <a:gd name="T39" fmla="*/ 2147483647 h 1556"/>
                <a:gd name="T40" fmla="*/ 2147483647 w 6401"/>
                <a:gd name="T41" fmla="*/ 2147483647 h 1556"/>
                <a:gd name="T42" fmla="*/ 2147483647 w 6401"/>
                <a:gd name="T43" fmla="*/ 2147483647 h 1556"/>
                <a:gd name="T44" fmla="*/ 2147483647 w 6401"/>
                <a:gd name="T45" fmla="*/ 2147483647 h 1556"/>
                <a:gd name="T46" fmla="*/ 2147483647 w 6401"/>
                <a:gd name="T47" fmla="*/ 2147483647 h 1556"/>
                <a:gd name="T48" fmla="*/ 2147483647 w 6401"/>
                <a:gd name="T49" fmla="*/ 2147483647 h 1556"/>
                <a:gd name="T50" fmla="*/ 2147483647 w 6401"/>
                <a:gd name="T51" fmla="*/ 2147483647 h 1556"/>
                <a:gd name="T52" fmla="*/ 2147483647 w 6401"/>
                <a:gd name="T53" fmla="*/ 2147483647 h 15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401" h="1556">
                  <a:moveTo>
                    <a:pt x="6004" y="1546"/>
                  </a:moveTo>
                  <a:lnTo>
                    <a:pt x="888" y="1556"/>
                  </a:lnTo>
                  <a:lnTo>
                    <a:pt x="593" y="1376"/>
                  </a:lnTo>
                  <a:lnTo>
                    <a:pt x="384" y="1377"/>
                  </a:lnTo>
                  <a:lnTo>
                    <a:pt x="368" y="1276"/>
                  </a:lnTo>
                  <a:lnTo>
                    <a:pt x="428" y="1137"/>
                  </a:lnTo>
                  <a:lnTo>
                    <a:pt x="518" y="1006"/>
                  </a:lnTo>
                  <a:lnTo>
                    <a:pt x="408" y="916"/>
                  </a:lnTo>
                  <a:lnTo>
                    <a:pt x="272" y="901"/>
                  </a:lnTo>
                  <a:lnTo>
                    <a:pt x="233" y="775"/>
                  </a:lnTo>
                  <a:lnTo>
                    <a:pt x="0" y="510"/>
                  </a:lnTo>
                  <a:lnTo>
                    <a:pt x="108" y="390"/>
                  </a:lnTo>
                  <a:lnTo>
                    <a:pt x="203" y="235"/>
                  </a:lnTo>
                  <a:lnTo>
                    <a:pt x="227" y="118"/>
                  </a:lnTo>
                  <a:lnTo>
                    <a:pt x="1128" y="175"/>
                  </a:lnTo>
                  <a:lnTo>
                    <a:pt x="1545" y="136"/>
                  </a:lnTo>
                  <a:lnTo>
                    <a:pt x="4639" y="100"/>
                  </a:lnTo>
                  <a:lnTo>
                    <a:pt x="4658" y="0"/>
                  </a:lnTo>
                  <a:lnTo>
                    <a:pt x="6401" y="0"/>
                  </a:lnTo>
                  <a:lnTo>
                    <a:pt x="6349" y="195"/>
                  </a:lnTo>
                  <a:lnTo>
                    <a:pt x="6234" y="325"/>
                  </a:lnTo>
                  <a:lnTo>
                    <a:pt x="6219" y="625"/>
                  </a:lnTo>
                  <a:lnTo>
                    <a:pt x="6289" y="881"/>
                  </a:lnTo>
                  <a:lnTo>
                    <a:pt x="6219" y="976"/>
                  </a:lnTo>
                  <a:lnTo>
                    <a:pt x="6199" y="1261"/>
                  </a:lnTo>
                  <a:lnTo>
                    <a:pt x="6069" y="1421"/>
                  </a:lnTo>
                  <a:lnTo>
                    <a:pt x="6004" y="15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7" name="Freeform 293">
              <a:extLst>
                <a:ext uri="{FF2B5EF4-FFF2-40B4-BE49-F238E27FC236}">
                  <a16:creationId xmlns:a16="http://schemas.microsoft.com/office/drawing/2014/main" id="{37386E9B-0FC4-314B-9C79-FABEC125C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817" y="5712956"/>
              <a:ext cx="672141" cy="551860"/>
            </a:xfrm>
            <a:custGeom>
              <a:avLst/>
              <a:gdLst>
                <a:gd name="T0" fmla="*/ 2147483647 w 2986"/>
                <a:gd name="T1" fmla="*/ 2147483647 h 2296"/>
                <a:gd name="T2" fmla="*/ 2147483647 w 2986"/>
                <a:gd name="T3" fmla="*/ 2147483647 h 2296"/>
                <a:gd name="T4" fmla="*/ 2147483647 w 2986"/>
                <a:gd name="T5" fmla="*/ 2147483647 h 2296"/>
                <a:gd name="T6" fmla="*/ 2147483647 w 2986"/>
                <a:gd name="T7" fmla="*/ 2071789422 h 2296"/>
                <a:gd name="T8" fmla="*/ 2147483647 w 2986"/>
                <a:gd name="T9" fmla="*/ 2027250506 h 2296"/>
                <a:gd name="T10" fmla="*/ 2147483647 w 2986"/>
                <a:gd name="T11" fmla="*/ 0 h 2296"/>
                <a:gd name="T12" fmla="*/ 2147483647 w 2986"/>
                <a:gd name="T13" fmla="*/ 33416693 h 2296"/>
                <a:gd name="T14" fmla="*/ 1377833624 w 2986"/>
                <a:gd name="T15" fmla="*/ 1403454217 h 2296"/>
                <a:gd name="T16" fmla="*/ 374844928 w 2986"/>
                <a:gd name="T17" fmla="*/ 1225248082 h 2296"/>
                <a:gd name="T18" fmla="*/ 0 w 2986"/>
                <a:gd name="T19" fmla="*/ 2147483647 h 2296"/>
                <a:gd name="T20" fmla="*/ 2147483647 w 2986"/>
                <a:gd name="T21" fmla="*/ 2147483647 h 2296"/>
                <a:gd name="T22" fmla="*/ 2147483647 w 2986"/>
                <a:gd name="T23" fmla="*/ 2147483647 h 2296"/>
                <a:gd name="T24" fmla="*/ 2147483647 w 2986"/>
                <a:gd name="T25" fmla="*/ 2147483647 h 2296"/>
                <a:gd name="T26" fmla="*/ 2147483647 w 2986"/>
                <a:gd name="T27" fmla="*/ 2147483647 h 2296"/>
                <a:gd name="T28" fmla="*/ 2147483647 w 2986"/>
                <a:gd name="T29" fmla="*/ 2147483647 h 2296"/>
                <a:gd name="T30" fmla="*/ 2147483647 w 2986"/>
                <a:gd name="T31" fmla="*/ 2147483647 h 2296"/>
                <a:gd name="T32" fmla="*/ 2147483647 w 2986"/>
                <a:gd name="T33" fmla="*/ 2147483647 h 2296"/>
                <a:gd name="T34" fmla="*/ 2147483647 w 2986"/>
                <a:gd name="T35" fmla="*/ 2147483647 h 2296"/>
                <a:gd name="T36" fmla="*/ 2147483647 w 2986"/>
                <a:gd name="T37" fmla="*/ 2147483647 h 2296"/>
                <a:gd name="T38" fmla="*/ 2147483647 w 2986"/>
                <a:gd name="T39" fmla="*/ 2147483647 h 2296"/>
                <a:gd name="T40" fmla="*/ 2147483647 w 2986"/>
                <a:gd name="T41" fmla="*/ 2147483647 h 2296"/>
                <a:gd name="T42" fmla="*/ 2147483647 w 2986"/>
                <a:gd name="T43" fmla="*/ 2147483647 h 2296"/>
                <a:gd name="T44" fmla="*/ 2147483647 w 2986"/>
                <a:gd name="T45" fmla="*/ 2147483647 h 22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986" h="2296">
                  <a:moveTo>
                    <a:pt x="951" y="2296"/>
                  </a:moveTo>
                  <a:lnTo>
                    <a:pt x="2956" y="2091"/>
                  </a:lnTo>
                  <a:lnTo>
                    <a:pt x="2941" y="1036"/>
                  </a:lnTo>
                  <a:lnTo>
                    <a:pt x="2986" y="186"/>
                  </a:lnTo>
                  <a:lnTo>
                    <a:pt x="723" y="182"/>
                  </a:lnTo>
                  <a:lnTo>
                    <a:pt x="427" y="0"/>
                  </a:lnTo>
                  <a:lnTo>
                    <a:pt x="217" y="3"/>
                  </a:lnTo>
                  <a:lnTo>
                    <a:pt x="136" y="126"/>
                  </a:lnTo>
                  <a:lnTo>
                    <a:pt x="37" y="110"/>
                  </a:lnTo>
                  <a:lnTo>
                    <a:pt x="0" y="246"/>
                  </a:lnTo>
                  <a:lnTo>
                    <a:pt x="256" y="481"/>
                  </a:lnTo>
                  <a:lnTo>
                    <a:pt x="481" y="831"/>
                  </a:lnTo>
                  <a:lnTo>
                    <a:pt x="621" y="1146"/>
                  </a:lnTo>
                  <a:lnTo>
                    <a:pt x="681" y="1486"/>
                  </a:lnTo>
                  <a:lnTo>
                    <a:pt x="616" y="1596"/>
                  </a:lnTo>
                  <a:lnTo>
                    <a:pt x="706" y="1726"/>
                  </a:lnTo>
                  <a:lnTo>
                    <a:pt x="646" y="1806"/>
                  </a:lnTo>
                  <a:lnTo>
                    <a:pt x="711" y="1951"/>
                  </a:lnTo>
                  <a:lnTo>
                    <a:pt x="816" y="1911"/>
                  </a:lnTo>
                  <a:lnTo>
                    <a:pt x="906" y="1986"/>
                  </a:lnTo>
                  <a:lnTo>
                    <a:pt x="936" y="2076"/>
                  </a:lnTo>
                  <a:lnTo>
                    <a:pt x="901" y="2176"/>
                  </a:lnTo>
                  <a:lnTo>
                    <a:pt x="951" y="229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8" name="Freeform 294">
              <a:extLst>
                <a:ext uri="{FF2B5EF4-FFF2-40B4-BE49-F238E27FC236}">
                  <a16:creationId xmlns:a16="http://schemas.microsoft.com/office/drawing/2014/main" id="{6A6163A4-D49A-2748-9C5B-0E45A4E2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049" y="5755670"/>
              <a:ext cx="729942" cy="459598"/>
            </a:xfrm>
            <a:custGeom>
              <a:avLst/>
              <a:gdLst>
                <a:gd name="T0" fmla="*/ 2147483647 w 3246"/>
                <a:gd name="T1" fmla="*/ 2147483647 h 1914"/>
                <a:gd name="T2" fmla="*/ 2147483647 w 3246"/>
                <a:gd name="T3" fmla="*/ 2147483647 h 1914"/>
                <a:gd name="T4" fmla="*/ 2147483647 w 3246"/>
                <a:gd name="T5" fmla="*/ 2147483647 h 1914"/>
                <a:gd name="T6" fmla="*/ 2147483647 w 3246"/>
                <a:gd name="T7" fmla="*/ 2147483647 h 1914"/>
                <a:gd name="T8" fmla="*/ 171724472 w 3246"/>
                <a:gd name="T9" fmla="*/ 2147483647 h 1914"/>
                <a:gd name="T10" fmla="*/ 0 w 3246"/>
                <a:gd name="T11" fmla="*/ 2147483647 h 1914"/>
                <a:gd name="T12" fmla="*/ 454520898 w 3246"/>
                <a:gd name="T13" fmla="*/ 88855824 h 1914"/>
                <a:gd name="T14" fmla="*/ 2147483647 w 3246"/>
                <a:gd name="T15" fmla="*/ 0 h 1914"/>
                <a:gd name="T16" fmla="*/ 2147483647 w 3246"/>
                <a:gd name="T17" fmla="*/ 755248624 h 1914"/>
                <a:gd name="T18" fmla="*/ 2147483647 w 3246"/>
                <a:gd name="T19" fmla="*/ 2143538326 h 1914"/>
                <a:gd name="T20" fmla="*/ 2147483647 w 3246"/>
                <a:gd name="T21" fmla="*/ 2147483647 h 1914"/>
                <a:gd name="T22" fmla="*/ 2147483647 w 3246"/>
                <a:gd name="T23" fmla="*/ 2147483647 h 1914"/>
                <a:gd name="T24" fmla="*/ 2147483647 w 3246"/>
                <a:gd name="T25" fmla="*/ 2147483647 h 1914"/>
                <a:gd name="T26" fmla="*/ 2147483647 w 3246"/>
                <a:gd name="T27" fmla="*/ 2147483647 h 1914"/>
                <a:gd name="T28" fmla="*/ 2147483647 w 3246"/>
                <a:gd name="T29" fmla="*/ 2147483647 h 1914"/>
                <a:gd name="T30" fmla="*/ 2147483647 w 3246"/>
                <a:gd name="T31" fmla="*/ 2147483647 h 1914"/>
                <a:gd name="T32" fmla="*/ 2147483647 w 3246"/>
                <a:gd name="T33" fmla="*/ 2147483647 h 1914"/>
                <a:gd name="T34" fmla="*/ 2147483647 w 3246"/>
                <a:gd name="T35" fmla="*/ 2147483647 h 1914"/>
                <a:gd name="T36" fmla="*/ 2147483647 w 3246"/>
                <a:gd name="T37" fmla="*/ 2147483647 h 1914"/>
                <a:gd name="T38" fmla="*/ 2147483647 w 3246"/>
                <a:gd name="T39" fmla="*/ 2147483647 h 1914"/>
                <a:gd name="T40" fmla="*/ 2147483647 w 3246"/>
                <a:gd name="T41" fmla="*/ 2147483647 h 1914"/>
                <a:gd name="T42" fmla="*/ 2147483647 w 3246"/>
                <a:gd name="T43" fmla="*/ 2147483647 h 19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46" h="1914">
                  <a:moveTo>
                    <a:pt x="3111" y="1598"/>
                  </a:moveTo>
                  <a:lnTo>
                    <a:pt x="2931" y="1648"/>
                  </a:lnTo>
                  <a:lnTo>
                    <a:pt x="2781" y="1643"/>
                  </a:lnTo>
                  <a:lnTo>
                    <a:pt x="2706" y="1703"/>
                  </a:lnTo>
                  <a:lnTo>
                    <a:pt x="17" y="1914"/>
                  </a:lnTo>
                  <a:lnTo>
                    <a:pt x="0" y="883"/>
                  </a:lnTo>
                  <a:lnTo>
                    <a:pt x="45" y="8"/>
                  </a:lnTo>
                  <a:lnTo>
                    <a:pt x="2894" y="0"/>
                  </a:lnTo>
                  <a:lnTo>
                    <a:pt x="2746" y="68"/>
                  </a:lnTo>
                  <a:lnTo>
                    <a:pt x="2751" y="193"/>
                  </a:lnTo>
                  <a:lnTo>
                    <a:pt x="2716" y="298"/>
                  </a:lnTo>
                  <a:lnTo>
                    <a:pt x="2796" y="373"/>
                  </a:lnTo>
                  <a:lnTo>
                    <a:pt x="2826" y="523"/>
                  </a:lnTo>
                  <a:lnTo>
                    <a:pt x="2821" y="673"/>
                  </a:lnTo>
                  <a:lnTo>
                    <a:pt x="2751" y="793"/>
                  </a:lnTo>
                  <a:lnTo>
                    <a:pt x="2856" y="913"/>
                  </a:lnTo>
                  <a:lnTo>
                    <a:pt x="3136" y="938"/>
                  </a:lnTo>
                  <a:lnTo>
                    <a:pt x="3231" y="1118"/>
                  </a:lnTo>
                  <a:lnTo>
                    <a:pt x="3211" y="1238"/>
                  </a:lnTo>
                  <a:lnTo>
                    <a:pt x="3246" y="1363"/>
                  </a:lnTo>
                  <a:lnTo>
                    <a:pt x="3151" y="1478"/>
                  </a:lnTo>
                  <a:lnTo>
                    <a:pt x="3111" y="159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B5AC296-7563-8C4C-8A92-1A92C779C4DF}"/>
              </a:ext>
            </a:extLst>
          </p:cNvPr>
          <p:cNvSpPr txBox="1"/>
          <p:nvPr/>
        </p:nvSpPr>
        <p:spPr>
          <a:xfrm>
            <a:off x="4794806" y="1415819"/>
            <a:ext cx="397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295B"/>
                </a:solidFill>
                <a:ea typeface="+mj-ea"/>
                <a:cs typeface="Arial" panose="020B0604020202020204" pitchFamily="34" charset="0"/>
              </a:rPr>
              <a:t>Counties with a Hub or Spoke</a:t>
            </a:r>
          </a:p>
        </p:txBody>
      </p:sp>
    </p:spTree>
    <p:extLst>
      <p:ext uri="{BB962C8B-B14F-4D97-AF65-F5344CB8AC3E}">
        <p14:creationId xmlns:p14="http://schemas.microsoft.com/office/powerpoint/2010/main" val="18205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rgbClr val="2E2E2E"/>
      </a:dk1>
      <a:lt1>
        <a:srgbClr val="FFFFFF"/>
      </a:lt1>
      <a:dk2>
        <a:srgbClr val="2E2E2E"/>
      </a:dk2>
      <a:lt2>
        <a:srgbClr val="F9F7F5"/>
      </a:lt2>
      <a:accent1>
        <a:srgbClr val="27318B"/>
      </a:accent1>
      <a:accent2>
        <a:srgbClr val="7A227B"/>
      </a:accent2>
      <a:accent3>
        <a:srgbClr val="27318B"/>
      </a:accent3>
      <a:accent4>
        <a:srgbClr val="7A227B"/>
      </a:accent4>
      <a:accent5>
        <a:srgbClr val="27318B"/>
      </a:accent5>
      <a:accent6>
        <a:srgbClr val="7A227B"/>
      </a:accent6>
      <a:hlink>
        <a:srgbClr val="00B0F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2E2E2E"/>
      </a:dk1>
      <a:lt1>
        <a:srgbClr val="FFFFFF"/>
      </a:lt1>
      <a:dk2>
        <a:srgbClr val="2E2E2E"/>
      </a:dk2>
      <a:lt2>
        <a:srgbClr val="F9F7F5"/>
      </a:lt2>
      <a:accent1>
        <a:srgbClr val="27318B"/>
      </a:accent1>
      <a:accent2>
        <a:srgbClr val="7A227B"/>
      </a:accent2>
      <a:accent3>
        <a:srgbClr val="27318B"/>
      </a:accent3>
      <a:accent4>
        <a:srgbClr val="7A227B"/>
      </a:accent4>
      <a:accent5>
        <a:srgbClr val="27318B"/>
      </a:accent5>
      <a:accent6>
        <a:srgbClr val="7A227B"/>
      </a:accent6>
      <a:hlink>
        <a:srgbClr val="00B0F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700</Words>
  <Application>Microsoft Office PowerPoint</Application>
  <PresentationFormat>On-screen Show (4:3)</PresentationFormat>
  <Paragraphs>174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Open Sans</vt:lpstr>
      <vt:lpstr>Wingdings</vt:lpstr>
      <vt:lpstr>1_Office Theme</vt:lpstr>
      <vt:lpstr>2_Office Theme</vt:lpstr>
      <vt:lpstr>Office Theme</vt:lpstr>
      <vt:lpstr>California Department of Health Care Services  MAT Expansion Project  NTP REACH Learning Collaborative October 25, 2019</vt:lpstr>
      <vt:lpstr>Opioid Epidemic in California</vt:lpstr>
      <vt:lpstr>Opioid Overdose Death Rates in California</vt:lpstr>
      <vt:lpstr>Statewide Coordinated Efforts</vt:lpstr>
      <vt:lpstr>Funding Sources</vt:lpstr>
      <vt:lpstr>MAT Expansion Project Objectives</vt:lpstr>
      <vt:lpstr>PowerPoint Presentation</vt:lpstr>
      <vt:lpstr>All MAT Expansion Projects</vt:lpstr>
      <vt:lpstr>California Hub and Spoke System (H&amp;SS) </vt:lpstr>
      <vt:lpstr>New Patients Served by H&amp;SS</vt:lpstr>
      <vt:lpstr>MAT Expansion Successes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Department of Health Care Services  MAT Expansion Project  Creating an Effective Continuum of Care November 7, 2019</dc:title>
  <dc:creator>Ivan B</dc:creator>
  <cp:lastModifiedBy>Zendejas, Monica (CSD)@DHCS</cp:lastModifiedBy>
  <cp:revision>13</cp:revision>
  <dcterms:created xsi:type="dcterms:W3CDTF">2019-09-27T19:12:15Z</dcterms:created>
  <dcterms:modified xsi:type="dcterms:W3CDTF">2019-10-23T17:54:39Z</dcterms:modified>
</cp:coreProperties>
</file>