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9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3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0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AD77-BF47-4756-9ACE-18F120C7BFFA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4EF0-6823-4825-9DF8-5FCC2AC8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85" y="741724"/>
            <a:ext cx="7943161" cy="60272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489" y="150924"/>
            <a:ext cx="708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H&amp;SS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NTP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REACH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Locations in California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2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04" t="1201"/>
          <a:stretch/>
        </p:blipFill>
        <p:spPr>
          <a:xfrm>
            <a:off x="2159306" y="551034"/>
            <a:ext cx="7149947" cy="6306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268" y="173148"/>
            <a:ext cx="484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H&amp;SS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Locations in California 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5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T. Teshome</dc:creator>
  <cp:lastModifiedBy>Elizabeth T. Teshome</cp:lastModifiedBy>
  <cp:revision>4</cp:revision>
  <dcterms:created xsi:type="dcterms:W3CDTF">2019-10-22T21:03:55Z</dcterms:created>
  <dcterms:modified xsi:type="dcterms:W3CDTF">2019-10-22T21:43:26Z</dcterms:modified>
</cp:coreProperties>
</file>