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3"/>
  </p:notesMasterIdLst>
  <p:handoutMasterIdLst>
    <p:handoutMasterId r:id="rId84"/>
  </p:handoutMasterIdLst>
  <p:sldIdLst>
    <p:sldId id="461" r:id="rId2"/>
    <p:sldId id="760" r:id="rId3"/>
    <p:sldId id="685" r:id="rId4"/>
    <p:sldId id="493" r:id="rId5"/>
    <p:sldId id="808" r:id="rId6"/>
    <p:sldId id="810" r:id="rId7"/>
    <p:sldId id="809" r:id="rId8"/>
    <p:sldId id="764" r:id="rId9"/>
    <p:sldId id="765" r:id="rId10"/>
    <p:sldId id="766" r:id="rId11"/>
    <p:sldId id="768" r:id="rId12"/>
    <p:sldId id="769" r:id="rId13"/>
    <p:sldId id="805" r:id="rId14"/>
    <p:sldId id="767" r:id="rId15"/>
    <p:sldId id="770" r:id="rId16"/>
    <p:sldId id="771" r:id="rId17"/>
    <p:sldId id="772" r:id="rId18"/>
    <p:sldId id="773" r:id="rId19"/>
    <p:sldId id="774" r:id="rId20"/>
    <p:sldId id="775" r:id="rId21"/>
    <p:sldId id="776" r:id="rId22"/>
    <p:sldId id="777" r:id="rId23"/>
    <p:sldId id="778" r:id="rId24"/>
    <p:sldId id="779" r:id="rId25"/>
    <p:sldId id="780" r:id="rId26"/>
    <p:sldId id="781" r:id="rId27"/>
    <p:sldId id="782" r:id="rId28"/>
    <p:sldId id="783" r:id="rId29"/>
    <p:sldId id="784" r:id="rId30"/>
    <p:sldId id="785" r:id="rId31"/>
    <p:sldId id="786" r:id="rId32"/>
    <p:sldId id="787" r:id="rId33"/>
    <p:sldId id="788" r:id="rId34"/>
    <p:sldId id="789" r:id="rId35"/>
    <p:sldId id="790" r:id="rId36"/>
    <p:sldId id="791" r:id="rId37"/>
    <p:sldId id="793" r:id="rId38"/>
    <p:sldId id="794" r:id="rId39"/>
    <p:sldId id="796" r:id="rId40"/>
    <p:sldId id="797" r:id="rId41"/>
    <p:sldId id="798" r:id="rId42"/>
    <p:sldId id="799" r:id="rId43"/>
    <p:sldId id="800" r:id="rId44"/>
    <p:sldId id="801" r:id="rId45"/>
    <p:sldId id="802" r:id="rId46"/>
    <p:sldId id="803" r:id="rId47"/>
    <p:sldId id="806" r:id="rId48"/>
    <p:sldId id="811" r:id="rId49"/>
    <p:sldId id="807" r:id="rId50"/>
    <p:sldId id="812" r:id="rId51"/>
    <p:sldId id="813" r:id="rId52"/>
    <p:sldId id="816" r:id="rId53"/>
    <p:sldId id="817" r:id="rId54"/>
    <p:sldId id="814" r:id="rId55"/>
    <p:sldId id="818" r:id="rId56"/>
    <p:sldId id="819" r:id="rId57"/>
    <p:sldId id="820" r:id="rId58"/>
    <p:sldId id="821" r:id="rId59"/>
    <p:sldId id="822" r:id="rId60"/>
    <p:sldId id="823" r:id="rId61"/>
    <p:sldId id="824" r:id="rId62"/>
    <p:sldId id="826" r:id="rId63"/>
    <p:sldId id="825" r:id="rId64"/>
    <p:sldId id="828" r:id="rId65"/>
    <p:sldId id="827" r:id="rId66"/>
    <p:sldId id="830" r:id="rId67"/>
    <p:sldId id="829" r:id="rId68"/>
    <p:sldId id="832" r:id="rId69"/>
    <p:sldId id="831" r:id="rId70"/>
    <p:sldId id="834" r:id="rId71"/>
    <p:sldId id="833" r:id="rId72"/>
    <p:sldId id="836" r:id="rId73"/>
    <p:sldId id="835" r:id="rId74"/>
    <p:sldId id="838" r:id="rId75"/>
    <p:sldId id="837" r:id="rId76"/>
    <p:sldId id="840" r:id="rId77"/>
    <p:sldId id="842" r:id="rId78"/>
    <p:sldId id="841" r:id="rId79"/>
    <p:sldId id="844" r:id="rId80"/>
    <p:sldId id="843" r:id="rId81"/>
    <p:sldId id="845" r:id="rId82"/>
  </p:sldIdLst>
  <p:sldSz cx="9144000" cy="6858000" type="screen4x3"/>
  <p:notesSz cx="6858000" cy="2590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ing Participants" id="{950D6E6C-F222-3143-AFD2-FCE99B10BF13}">
          <p14:sldIdLst>
            <p14:sldId id="461"/>
            <p14:sldId id="760"/>
            <p14:sldId id="685"/>
          </p14:sldIdLst>
        </p14:section>
        <p14:section name="Reviewing the day's agenda" id="{A0969E9E-595F-6542-AEA3-9B88BE9BA5BD}">
          <p14:sldIdLst>
            <p14:sldId id="493"/>
          </p14:sldIdLst>
        </p14:section>
        <p14:section name="Check-in" id="{8FD71B77-3556-4AFC-910D-CF5F331F8619}">
          <p14:sldIdLst>
            <p14:sldId id="808"/>
          </p14:sldIdLst>
        </p14:section>
        <p14:section name="Reviewing the practice exam" id="{2532CBB4-0268-48E4-A452-3CDAB13A84F9}">
          <p14:sldIdLst>
            <p14:sldId id="810"/>
            <p14:sldId id="809"/>
            <p14:sldId id="764"/>
            <p14:sldId id="765"/>
            <p14:sldId id="766"/>
            <p14:sldId id="768"/>
            <p14:sldId id="769"/>
            <p14:sldId id="805"/>
            <p14:sldId id="767"/>
            <p14:sldId id="770"/>
            <p14:sldId id="771"/>
            <p14:sldId id="772"/>
            <p14:sldId id="773"/>
            <p14:sldId id="774"/>
            <p14:sldId id="775"/>
            <p14:sldId id="776"/>
            <p14:sldId id="777"/>
            <p14:sldId id="778"/>
            <p14:sldId id="779"/>
            <p14:sldId id="780"/>
            <p14:sldId id="781"/>
            <p14:sldId id="782"/>
            <p14:sldId id="783"/>
            <p14:sldId id="784"/>
            <p14:sldId id="785"/>
            <p14:sldId id="786"/>
            <p14:sldId id="787"/>
            <p14:sldId id="788"/>
            <p14:sldId id="789"/>
            <p14:sldId id="790"/>
            <p14:sldId id="791"/>
            <p14:sldId id="793"/>
            <p14:sldId id="794"/>
            <p14:sldId id="796"/>
            <p14:sldId id="797"/>
            <p14:sldId id="798"/>
            <p14:sldId id="799"/>
            <p14:sldId id="800"/>
            <p14:sldId id="801"/>
            <p14:sldId id="802"/>
            <p14:sldId id="803"/>
            <p14:sldId id="806"/>
          </p14:sldIdLst>
        </p14:section>
        <p14:section name="Preparing for the exam" id="{CD580CDF-F398-4B87-ACF7-EF52217B3A27}">
          <p14:sldIdLst>
            <p14:sldId id="811"/>
            <p14:sldId id="807"/>
          </p14:sldIdLst>
        </p14:section>
        <p14:section name="Course Review" id="{A1D3BC65-9F84-4DF2-9B90-18B76AD1C00A}">
          <p14:sldIdLst>
            <p14:sldId id="812"/>
            <p14:sldId id="813"/>
            <p14:sldId id="816"/>
            <p14:sldId id="817"/>
            <p14:sldId id="814"/>
            <p14:sldId id="818"/>
            <p14:sldId id="819"/>
            <p14:sldId id="820"/>
            <p14:sldId id="821"/>
            <p14:sldId id="822"/>
            <p14:sldId id="823"/>
            <p14:sldId id="824"/>
            <p14:sldId id="826"/>
            <p14:sldId id="825"/>
            <p14:sldId id="828"/>
            <p14:sldId id="827"/>
            <p14:sldId id="830"/>
            <p14:sldId id="829"/>
            <p14:sldId id="832"/>
            <p14:sldId id="831"/>
            <p14:sldId id="834"/>
            <p14:sldId id="833"/>
            <p14:sldId id="836"/>
            <p14:sldId id="835"/>
            <p14:sldId id="838"/>
            <p14:sldId id="837"/>
            <p14:sldId id="840"/>
            <p14:sldId id="842"/>
            <p14:sldId id="841"/>
            <p14:sldId id="844"/>
            <p14:sldId id="843"/>
            <p14:sldId id="84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71" autoAdjust="0"/>
    <p:restoredTop sz="55581" autoAdjust="0"/>
  </p:normalViewPr>
  <p:slideViewPr>
    <p:cSldViewPr>
      <p:cViewPr varScale="1">
        <p:scale>
          <a:sx n="64" d="100"/>
          <a:sy n="64" d="100"/>
        </p:scale>
        <p:origin x="2868" y="6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89"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7F63755E-1263-4ACB-B4B7-700F44678873}"/>
    <pc:docChg chg="modSld">
      <pc:chgData name="" userId="" providerId="" clId="Web-{7F63755E-1263-4ACB-B4B7-700F44678873}" dt="2019-04-12T00:31:09.430" v="604" actId="20577"/>
      <pc:docMkLst>
        <pc:docMk/>
      </pc:docMkLst>
      <pc:sldChg chg="modSp">
        <pc:chgData name="" userId="" providerId="" clId="Web-{7F63755E-1263-4ACB-B4B7-700F44678873}" dt="2019-04-12T00:02:48.301" v="143" actId="20577"/>
        <pc:sldMkLst>
          <pc:docMk/>
          <pc:sldMk cId="1481609137" sldId="831"/>
        </pc:sldMkLst>
        <pc:spChg chg="mod">
          <ac:chgData name="" userId="" providerId="" clId="Web-{7F63755E-1263-4ACB-B4B7-700F44678873}" dt="2019-04-11T23:59:17.812" v="4" actId="20577"/>
          <ac:spMkLst>
            <pc:docMk/>
            <pc:sldMk cId="1481609137" sldId="831"/>
            <ac:spMk id="2" creationId="{00000000-0000-0000-0000-000000000000}"/>
          </ac:spMkLst>
        </pc:spChg>
        <pc:spChg chg="mod">
          <ac:chgData name="" userId="" providerId="" clId="Web-{7F63755E-1263-4ACB-B4B7-700F44678873}" dt="2019-04-12T00:02:48.301" v="143" actId="20577"/>
          <ac:spMkLst>
            <pc:docMk/>
            <pc:sldMk cId="1481609137" sldId="831"/>
            <ac:spMk id="3" creationId="{00000000-0000-0000-0000-000000000000}"/>
          </ac:spMkLst>
        </pc:spChg>
      </pc:sldChg>
      <pc:sldChg chg="modSp">
        <pc:chgData name="" userId="" providerId="" clId="Web-{7F63755E-1263-4ACB-B4B7-700F44678873}" dt="2019-04-12T00:21:23.878" v="362" actId="20577"/>
        <pc:sldMkLst>
          <pc:docMk/>
          <pc:sldMk cId="3969904016" sldId="833"/>
        </pc:sldMkLst>
        <pc:spChg chg="mod">
          <ac:chgData name="" userId="" providerId="" clId="Web-{7F63755E-1263-4ACB-B4B7-700F44678873}" dt="2019-04-12T00:06:41.944" v="280" actId="14100"/>
          <ac:spMkLst>
            <pc:docMk/>
            <pc:sldMk cId="3969904016" sldId="833"/>
            <ac:spMk id="2" creationId="{00000000-0000-0000-0000-000000000000}"/>
          </ac:spMkLst>
        </pc:spChg>
        <pc:spChg chg="mod">
          <ac:chgData name="" userId="" providerId="" clId="Web-{7F63755E-1263-4ACB-B4B7-700F44678873}" dt="2019-04-12T00:21:23.878" v="362" actId="20577"/>
          <ac:spMkLst>
            <pc:docMk/>
            <pc:sldMk cId="3969904016" sldId="833"/>
            <ac:spMk id="3" creationId="{00000000-0000-0000-0000-000000000000}"/>
          </ac:spMkLst>
        </pc:spChg>
      </pc:sldChg>
      <pc:sldChg chg="modSp">
        <pc:chgData name="" userId="" providerId="" clId="Web-{7F63755E-1263-4ACB-B4B7-700F44678873}" dt="2019-04-12T00:06:20.709" v="272" actId="20577"/>
        <pc:sldMkLst>
          <pc:docMk/>
          <pc:sldMk cId="3525074603" sldId="834"/>
        </pc:sldMkLst>
        <pc:spChg chg="mod">
          <ac:chgData name="" userId="" providerId="" clId="Web-{7F63755E-1263-4ACB-B4B7-700F44678873}" dt="2019-04-12T00:03:17.473" v="148" actId="20577"/>
          <ac:spMkLst>
            <pc:docMk/>
            <pc:sldMk cId="3525074603" sldId="834"/>
            <ac:spMk id="2" creationId="{00000000-0000-0000-0000-000000000000}"/>
          </ac:spMkLst>
        </pc:spChg>
        <pc:spChg chg="mod">
          <ac:chgData name="" userId="" providerId="" clId="Web-{7F63755E-1263-4ACB-B4B7-700F44678873}" dt="2019-04-12T00:06:20.709" v="272" actId="20577"/>
          <ac:spMkLst>
            <pc:docMk/>
            <pc:sldMk cId="3525074603" sldId="834"/>
            <ac:spMk id="3" creationId="{00000000-0000-0000-0000-000000000000}"/>
          </ac:spMkLst>
        </pc:spChg>
      </pc:sldChg>
      <pc:sldChg chg="modSp">
        <pc:chgData name="" userId="" providerId="" clId="Web-{7F63755E-1263-4ACB-B4B7-700F44678873}" dt="2019-04-12T00:27:25.724" v="548" actId="20577"/>
        <pc:sldMkLst>
          <pc:docMk/>
          <pc:sldMk cId="3799604239" sldId="835"/>
        </pc:sldMkLst>
        <pc:spChg chg="mod">
          <ac:chgData name="" userId="" providerId="" clId="Web-{7F63755E-1263-4ACB-B4B7-700F44678873}" dt="2019-04-12T00:24:06.238" v="434" actId="14100"/>
          <ac:spMkLst>
            <pc:docMk/>
            <pc:sldMk cId="3799604239" sldId="835"/>
            <ac:spMk id="2" creationId="{00000000-0000-0000-0000-000000000000}"/>
          </ac:spMkLst>
        </pc:spChg>
        <pc:spChg chg="mod">
          <ac:chgData name="" userId="" providerId="" clId="Web-{7F63755E-1263-4ACB-B4B7-700F44678873}" dt="2019-04-12T00:27:25.724" v="548" actId="20577"/>
          <ac:spMkLst>
            <pc:docMk/>
            <pc:sldMk cId="3799604239" sldId="835"/>
            <ac:spMk id="3" creationId="{00000000-0000-0000-0000-000000000000}"/>
          </ac:spMkLst>
        </pc:spChg>
      </pc:sldChg>
      <pc:sldChg chg="modSp">
        <pc:chgData name="" userId="" providerId="" clId="Web-{7F63755E-1263-4ACB-B4B7-700F44678873}" dt="2019-04-12T00:23:48.363" v="423" actId="20577"/>
        <pc:sldMkLst>
          <pc:docMk/>
          <pc:sldMk cId="2931856445" sldId="836"/>
        </pc:sldMkLst>
        <pc:spChg chg="mod">
          <ac:chgData name="" userId="" providerId="" clId="Web-{7F63755E-1263-4ACB-B4B7-700F44678873}" dt="2019-04-12T00:21:53.925" v="369" actId="20577"/>
          <ac:spMkLst>
            <pc:docMk/>
            <pc:sldMk cId="2931856445" sldId="836"/>
            <ac:spMk id="2" creationId="{00000000-0000-0000-0000-000000000000}"/>
          </ac:spMkLst>
        </pc:spChg>
        <pc:spChg chg="mod">
          <ac:chgData name="" userId="" providerId="" clId="Web-{7F63755E-1263-4ACB-B4B7-700F44678873}" dt="2019-04-12T00:23:48.363" v="423" actId="20577"/>
          <ac:spMkLst>
            <pc:docMk/>
            <pc:sldMk cId="2931856445" sldId="836"/>
            <ac:spMk id="3" creationId="{00000000-0000-0000-0000-000000000000}"/>
          </ac:spMkLst>
        </pc:spChg>
      </pc:sldChg>
      <pc:sldChg chg="modSp">
        <pc:chgData name="" userId="" providerId="" clId="Web-{7F63755E-1263-4ACB-B4B7-700F44678873}" dt="2019-04-12T00:31:09.430" v="604" actId="20577"/>
        <pc:sldMkLst>
          <pc:docMk/>
          <pc:sldMk cId="1355389089" sldId="838"/>
        </pc:sldMkLst>
        <pc:spChg chg="mod">
          <ac:chgData name="" userId="" providerId="" clId="Web-{7F63755E-1263-4ACB-B4B7-700F44678873}" dt="2019-04-12T00:27:36.365" v="557" actId="20577"/>
          <ac:spMkLst>
            <pc:docMk/>
            <pc:sldMk cId="1355389089" sldId="838"/>
            <ac:spMk id="2" creationId="{00000000-0000-0000-0000-000000000000}"/>
          </ac:spMkLst>
        </pc:spChg>
        <pc:spChg chg="mod">
          <ac:chgData name="" userId="" providerId="" clId="Web-{7F63755E-1263-4ACB-B4B7-700F44678873}" dt="2019-04-12T00:31:09.430" v="604" actId="20577"/>
          <ac:spMkLst>
            <pc:docMk/>
            <pc:sldMk cId="1355389089" sldId="838"/>
            <ac:spMk id="3" creationId="{00000000-0000-0000-0000-000000000000}"/>
          </ac:spMkLst>
        </pc:spChg>
      </pc:sldChg>
    </pc:docChg>
  </pc:docChgLst>
  <pc:docChgLst>
    <pc:chgData clId="Web-{6D621A31-18FA-40FA-836C-C32227D1FFFA}"/>
    <pc:docChg chg="delSld modSld modSection">
      <pc:chgData name="" userId="" providerId="" clId="Web-{6D621A31-18FA-40FA-836C-C32227D1FFFA}" dt="2019-04-12T00:49:27.582" v="239" actId="20577"/>
      <pc:docMkLst>
        <pc:docMk/>
      </pc:docMkLst>
      <pc:sldChg chg="modSp">
        <pc:chgData name="" userId="" providerId="" clId="Web-{6D621A31-18FA-40FA-836C-C32227D1FFFA}" dt="2019-04-12T00:40:37.952" v="157" actId="20577"/>
        <pc:sldMkLst>
          <pc:docMk/>
          <pc:sldMk cId="1524354950" sldId="837"/>
        </pc:sldMkLst>
        <pc:spChg chg="mod">
          <ac:chgData name="" userId="" providerId="" clId="Web-{6D621A31-18FA-40FA-836C-C32227D1FFFA}" dt="2019-04-12T00:34:18.306" v="2" actId="20577"/>
          <ac:spMkLst>
            <pc:docMk/>
            <pc:sldMk cId="1524354950" sldId="837"/>
            <ac:spMk id="2" creationId="{00000000-0000-0000-0000-000000000000}"/>
          </ac:spMkLst>
        </pc:spChg>
        <pc:spChg chg="mod">
          <ac:chgData name="" userId="" providerId="" clId="Web-{6D621A31-18FA-40FA-836C-C32227D1FFFA}" dt="2019-04-12T00:40:37.952" v="157" actId="20577"/>
          <ac:spMkLst>
            <pc:docMk/>
            <pc:sldMk cId="1524354950" sldId="837"/>
            <ac:spMk id="3" creationId="{00000000-0000-0000-0000-000000000000}"/>
          </ac:spMkLst>
        </pc:spChg>
      </pc:sldChg>
      <pc:sldChg chg="modSp del">
        <pc:chgData name="" userId="" providerId="" clId="Web-{6D621A31-18FA-40FA-836C-C32227D1FFFA}" dt="2019-04-12T00:46:37.659" v="235"/>
        <pc:sldMkLst>
          <pc:docMk/>
          <pc:sldMk cId="464468537" sldId="839"/>
        </pc:sldMkLst>
        <pc:spChg chg="mod">
          <ac:chgData name="" userId="" providerId="" clId="Web-{6D621A31-18FA-40FA-836C-C32227D1FFFA}" dt="2019-04-12T00:46:28.565" v="234" actId="20577"/>
          <ac:spMkLst>
            <pc:docMk/>
            <pc:sldMk cId="464468537" sldId="839"/>
            <ac:spMk id="2" creationId="{00000000-0000-0000-0000-000000000000}"/>
          </ac:spMkLst>
        </pc:spChg>
        <pc:spChg chg="mod">
          <ac:chgData name="" userId="" providerId="" clId="Web-{6D621A31-18FA-40FA-836C-C32227D1FFFA}" dt="2019-04-12T00:45:23.986" v="225" actId="20577"/>
          <ac:spMkLst>
            <pc:docMk/>
            <pc:sldMk cId="464468537" sldId="839"/>
            <ac:spMk id="3" creationId="{00000000-0000-0000-0000-000000000000}"/>
          </ac:spMkLst>
        </pc:spChg>
      </pc:sldChg>
      <pc:sldChg chg="modSp">
        <pc:chgData name="" userId="" providerId="" clId="Web-{6D621A31-18FA-40FA-836C-C32227D1FFFA}" dt="2019-04-12T00:45:35.064" v="230" actId="20577"/>
        <pc:sldMkLst>
          <pc:docMk/>
          <pc:sldMk cId="37616641" sldId="840"/>
        </pc:sldMkLst>
        <pc:spChg chg="mod">
          <ac:chgData name="" userId="" providerId="" clId="Web-{6D621A31-18FA-40FA-836C-C32227D1FFFA}" dt="2019-04-12T00:45:30.330" v="227" actId="20577"/>
          <ac:spMkLst>
            <pc:docMk/>
            <pc:sldMk cId="37616641" sldId="840"/>
            <ac:spMk id="2" creationId="{00000000-0000-0000-0000-000000000000}"/>
          </ac:spMkLst>
        </pc:spChg>
        <pc:spChg chg="mod">
          <ac:chgData name="" userId="" providerId="" clId="Web-{6D621A31-18FA-40FA-836C-C32227D1FFFA}" dt="2019-04-12T00:45:35.064" v="230" actId="20577"/>
          <ac:spMkLst>
            <pc:docMk/>
            <pc:sldMk cId="37616641" sldId="840"/>
            <ac:spMk id="3" creationId="{00000000-0000-0000-0000-000000000000}"/>
          </ac:spMkLst>
        </pc:spChg>
      </pc:sldChg>
      <pc:sldChg chg="modSp">
        <pc:chgData name="" userId="" providerId="" clId="Web-{6D621A31-18FA-40FA-836C-C32227D1FFFA}" dt="2019-04-12T00:49:27.582" v="239" actId="20577"/>
        <pc:sldMkLst>
          <pc:docMk/>
          <pc:sldMk cId="2757573624" sldId="842"/>
        </pc:sldMkLst>
        <pc:spChg chg="mod">
          <ac:chgData name="" userId="" providerId="" clId="Web-{6D621A31-18FA-40FA-836C-C32227D1FFFA}" dt="2019-04-12T00:49:27.582" v="239" actId="20577"/>
          <ac:spMkLst>
            <pc:docMk/>
            <pc:sldMk cId="2757573624" sldId="842"/>
            <ac:spMk id="2" creationId="{00000000-0000-0000-0000-000000000000}"/>
          </ac:spMkLst>
        </pc:spChg>
      </pc:sldChg>
    </pc:docChg>
  </pc:docChgLst>
  <pc:docChgLst>
    <pc:chgData clId="Web-{DF0143CB-9DF4-4C02-A9BB-B6B321A0AAB5}"/>
    <pc:docChg chg="addSld modSld modSection">
      <pc:chgData name="" userId="" providerId="" clId="Web-{DF0143CB-9DF4-4C02-A9BB-B6B321A0AAB5}" dt="2019-04-11T20:44:08.481" v="213" actId="20577"/>
      <pc:docMkLst>
        <pc:docMk/>
      </pc:docMkLst>
      <pc:sldChg chg="modSp">
        <pc:chgData name="" userId="" providerId="" clId="Web-{DF0143CB-9DF4-4C02-A9BB-B6B321A0AAB5}" dt="2019-04-11T20:44:08.481" v="213" actId="20577"/>
        <pc:sldMkLst>
          <pc:docMk/>
          <pc:sldMk cId="2587405292" sldId="818"/>
        </pc:sldMkLst>
        <pc:spChg chg="mod">
          <ac:chgData name="" userId="" providerId="" clId="Web-{DF0143CB-9DF4-4C02-A9BB-B6B321A0AAB5}" dt="2019-04-11T20:44:08.481" v="213" actId="20577"/>
          <ac:spMkLst>
            <pc:docMk/>
            <pc:sldMk cId="2587405292" sldId="818"/>
            <ac:spMk id="3" creationId="{00000000-0000-0000-0000-000000000000}"/>
          </ac:spMkLst>
        </pc:spChg>
      </pc:sldChg>
      <pc:sldChg chg="modSp">
        <pc:chgData name="" userId="" providerId="" clId="Web-{DF0143CB-9DF4-4C02-A9BB-B6B321A0AAB5}" dt="2019-04-11T20:43:27.606" v="201" actId="20577"/>
        <pc:sldMkLst>
          <pc:docMk/>
          <pc:sldMk cId="4212451734" sldId="819"/>
        </pc:sldMkLst>
        <pc:spChg chg="mod">
          <ac:chgData name="" userId="" providerId="" clId="Web-{DF0143CB-9DF4-4C02-A9BB-B6B321A0AAB5}" dt="2019-04-11T20:43:27.606" v="201" actId="20577"/>
          <ac:spMkLst>
            <pc:docMk/>
            <pc:sldMk cId="4212451734" sldId="819"/>
            <ac:spMk id="3" creationId="{00000000-0000-0000-0000-000000000000}"/>
          </ac:spMkLst>
        </pc:spChg>
      </pc:sldChg>
      <pc:sldChg chg="modSp">
        <pc:chgData name="" userId="" providerId="" clId="Web-{DF0143CB-9DF4-4C02-A9BB-B6B321A0AAB5}" dt="2019-04-11T20:43:47.918" v="212" actId="20577"/>
        <pc:sldMkLst>
          <pc:docMk/>
          <pc:sldMk cId="71410552" sldId="821"/>
        </pc:sldMkLst>
        <pc:spChg chg="mod">
          <ac:chgData name="" userId="" providerId="" clId="Web-{DF0143CB-9DF4-4C02-A9BB-B6B321A0AAB5}" dt="2019-04-11T20:43:47.918" v="212" actId="20577"/>
          <ac:spMkLst>
            <pc:docMk/>
            <pc:sldMk cId="71410552" sldId="821"/>
            <ac:spMk id="3" creationId="{00000000-0000-0000-0000-000000000000}"/>
          </ac:spMkLst>
        </pc:spChg>
      </pc:sldChg>
      <pc:sldChg chg="modSp">
        <pc:chgData name="" userId="" providerId="" clId="Web-{DF0143CB-9DF4-4C02-A9BB-B6B321A0AAB5}" dt="2019-04-11T20:42:56.543" v="192" actId="20577"/>
        <pc:sldMkLst>
          <pc:docMk/>
          <pc:sldMk cId="3866573906" sldId="822"/>
        </pc:sldMkLst>
        <pc:spChg chg="mod">
          <ac:chgData name="" userId="" providerId="" clId="Web-{DF0143CB-9DF4-4C02-A9BB-B6B321A0AAB5}" dt="2019-04-11T20:42:56.543" v="192" actId="20577"/>
          <ac:spMkLst>
            <pc:docMk/>
            <pc:sldMk cId="3866573906" sldId="822"/>
            <ac:spMk id="3" creationId="{00000000-0000-0000-0000-000000000000}"/>
          </ac:spMkLst>
        </pc:spChg>
      </pc:sldChg>
      <pc:sldChg chg="modSp add replId">
        <pc:chgData name="" userId="" providerId="" clId="Web-{DF0143CB-9DF4-4C02-A9BB-B6B321A0AAB5}" dt="2019-04-11T20:43:03.543" v="194" actId="20577"/>
        <pc:sldMkLst>
          <pc:docMk/>
          <pc:sldMk cId="3630930" sldId="823"/>
        </pc:sldMkLst>
        <pc:spChg chg="mod">
          <ac:chgData name="" userId="" providerId="" clId="Web-{DF0143CB-9DF4-4C02-A9BB-B6B321A0AAB5}" dt="2019-04-11T20:38:02.962" v="19" actId="20577"/>
          <ac:spMkLst>
            <pc:docMk/>
            <pc:sldMk cId="3630930" sldId="823"/>
            <ac:spMk id="2" creationId="{00000000-0000-0000-0000-000000000000}"/>
          </ac:spMkLst>
        </pc:spChg>
        <pc:spChg chg="mod">
          <ac:chgData name="" userId="" providerId="" clId="Web-{DF0143CB-9DF4-4C02-A9BB-B6B321A0AAB5}" dt="2019-04-11T20:43:03.543" v="194" actId="20577"/>
          <ac:spMkLst>
            <pc:docMk/>
            <pc:sldMk cId="3630930" sldId="823"/>
            <ac:spMk id="3" creationId="{00000000-0000-0000-0000-000000000000}"/>
          </ac:spMkLst>
        </pc:spChg>
      </pc:sldChg>
      <pc:sldChg chg="modSp add replId">
        <pc:chgData name="" userId="" providerId="" clId="Web-{DF0143CB-9DF4-4C02-A9BB-B6B321A0AAB5}" dt="2019-04-11T20:41:57.902" v="168" actId="20577"/>
        <pc:sldMkLst>
          <pc:docMk/>
          <pc:sldMk cId="1948265510" sldId="824"/>
        </pc:sldMkLst>
        <pc:spChg chg="mod">
          <ac:chgData name="" userId="" providerId="" clId="Web-{DF0143CB-9DF4-4C02-A9BB-B6B321A0AAB5}" dt="2019-04-11T20:40:19.245" v="96" actId="20577"/>
          <ac:spMkLst>
            <pc:docMk/>
            <pc:sldMk cId="1948265510" sldId="824"/>
            <ac:spMk id="2" creationId="{00000000-0000-0000-0000-000000000000}"/>
          </ac:spMkLst>
        </pc:spChg>
        <pc:spChg chg="mod">
          <ac:chgData name="" userId="" providerId="" clId="Web-{DF0143CB-9DF4-4C02-A9BB-B6B321A0AAB5}" dt="2019-04-11T20:41:57.902" v="168" actId="20577"/>
          <ac:spMkLst>
            <pc:docMk/>
            <pc:sldMk cId="1948265510" sldId="824"/>
            <ac:spMk id="3" creationId="{00000000-0000-0000-0000-000000000000}"/>
          </ac:spMkLst>
        </pc:spChg>
      </pc:sldChg>
    </pc:docChg>
  </pc:docChgLst>
  <pc:docChgLst>
    <pc:chgData clId="Web-{D6833402-2D54-4E05-8CE6-4050DA928CC1}"/>
    <pc:docChg chg="modSld">
      <pc:chgData name="" userId="" providerId="" clId="Web-{D6833402-2D54-4E05-8CE6-4050DA928CC1}" dt="2018-08-09T02:06:00.864" v="13" actId="20577"/>
      <pc:docMkLst>
        <pc:docMk/>
      </pc:docMkLst>
      <pc:sldChg chg="modSp">
        <pc:chgData name="" userId="" providerId="" clId="Web-{D6833402-2D54-4E05-8CE6-4050DA928CC1}" dt="2018-08-09T02:06:00.864" v="13" actId="20577"/>
        <pc:sldMkLst>
          <pc:docMk/>
          <pc:sldMk cId="2040288270" sldId="461"/>
        </pc:sldMkLst>
        <pc:spChg chg="mod">
          <ac:chgData name="" userId="" providerId="" clId="Web-{D6833402-2D54-4E05-8CE6-4050DA928CC1}" dt="2018-08-09T02:06:00.864" v="13" actId="20577"/>
          <ac:spMkLst>
            <pc:docMk/>
            <pc:sldMk cId="2040288270" sldId="461"/>
            <ac:spMk id="201730" creationId="{00000000-0000-0000-0000-000000000000}"/>
          </ac:spMkLst>
        </pc:spChg>
      </pc:sldChg>
    </pc:docChg>
  </pc:docChgLst>
  <pc:docChgLst>
    <pc:chgData clId="Web-{5F2E9A99-D747-4294-B915-CE470666CC57}"/>
    <pc:docChg chg="addSld delSld modSld sldOrd modSection">
      <pc:chgData name="" userId="" providerId="" clId="Web-{5F2E9A99-D747-4294-B915-CE470666CC57}" dt="2019-04-12T02:41:59.558" v="441"/>
      <pc:docMkLst>
        <pc:docMk/>
      </pc:docMkLst>
      <pc:sldChg chg="modSp">
        <pc:chgData name="" userId="" providerId="" clId="Web-{5F2E9A99-D747-4294-B915-CE470666CC57}" dt="2019-04-12T02:36:31.555" v="227" actId="20577"/>
        <pc:sldMkLst>
          <pc:docMk/>
          <pc:sldMk cId="1402033025" sldId="841"/>
        </pc:sldMkLst>
        <pc:spChg chg="mod">
          <ac:chgData name="" userId="" providerId="" clId="Web-{5F2E9A99-D747-4294-B915-CE470666CC57}" dt="2019-04-12T02:33:01.975" v="141" actId="20577"/>
          <ac:spMkLst>
            <pc:docMk/>
            <pc:sldMk cId="1402033025" sldId="841"/>
            <ac:spMk id="2" creationId="{00000000-0000-0000-0000-000000000000}"/>
          </ac:spMkLst>
        </pc:spChg>
        <pc:spChg chg="mod">
          <ac:chgData name="" userId="" providerId="" clId="Web-{5F2E9A99-D747-4294-B915-CE470666CC57}" dt="2019-04-12T02:36:31.555" v="227" actId="20577"/>
          <ac:spMkLst>
            <pc:docMk/>
            <pc:sldMk cId="1402033025" sldId="841"/>
            <ac:spMk id="3" creationId="{00000000-0000-0000-0000-000000000000}"/>
          </ac:spMkLst>
        </pc:spChg>
      </pc:sldChg>
      <pc:sldChg chg="modSp">
        <pc:chgData name="" userId="" providerId="" clId="Web-{5F2E9A99-D747-4294-B915-CE470666CC57}" dt="2019-04-12T02:36:55.649" v="237" actId="20577"/>
        <pc:sldMkLst>
          <pc:docMk/>
          <pc:sldMk cId="2757573624" sldId="842"/>
        </pc:sldMkLst>
        <pc:spChg chg="mod">
          <ac:chgData name="" userId="" providerId="" clId="Web-{5F2E9A99-D747-4294-B915-CE470666CC57}" dt="2019-04-12T02:31:31.474" v="94" actId="20577"/>
          <ac:spMkLst>
            <pc:docMk/>
            <pc:sldMk cId="2757573624" sldId="842"/>
            <ac:spMk id="2" creationId="{00000000-0000-0000-0000-000000000000}"/>
          </ac:spMkLst>
        </pc:spChg>
        <pc:spChg chg="mod">
          <ac:chgData name="" userId="" providerId="" clId="Web-{5F2E9A99-D747-4294-B915-CE470666CC57}" dt="2019-04-12T02:36:55.649" v="237" actId="20577"/>
          <ac:spMkLst>
            <pc:docMk/>
            <pc:sldMk cId="2757573624" sldId="842"/>
            <ac:spMk id="3" creationId="{00000000-0000-0000-0000-000000000000}"/>
          </ac:spMkLst>
        </pc:spChg>
      </pc:sldChg>
      <pc:sldChg chg="addSp delSp modSp modNotes">
        <pc:chgData name="" userId="" providerId="" clId="Web-{5F2E9A99-D747-4294-B915-CE470666CC57}" dt="2019-04-12T02:38:49.119" v="361" actId="20577"/>
        <pc:sldMkLst>
          <pc:docMk/>
          <pc:sldMk cId="4280572504" sldId="843"/>
        </pc:sldMkLst>
        <pc:spChg chg="mod">
          <ac:chgData name="" userId="" providerId="" clId="Web-{5F2E9A99-D747-4294-B915-CE470666CC57}" dt="2019-04-12T02:38:49.119" v="361" actId="20577"/>
          <ac:spMkLst>
            <pc:docMk/>
            <pc:sldMk cId="4280572504" sldId="843"/>
            <ac:spMk id="2" creationId="{00000000-0000-0000-0000-000000000000}"/>
          </ac:spMkLst>
        </pc:spChg>
        <pc:spChg chg="del">
          <ac:chgData name="" userId="" providerId="" clId="Web-{5F2E9A99-D747-4294-B915-CE470666CC57}" dt="2019-04-12T02:38:11.525" v="277"/>
          <ac:spMkLst>
            <pc:docMk/>
            <pc:sldMk cId="4280572504" sldId="843"/>
            <ac:spMk id="3" creationId="{00000000-0000-0000-0000-000000000000}"/>
          </ac:spMkLst>
        </pc:spChg>
        <pc:spChg chg="add del mod">
          <ac:chgData name="" userId="" providerId="" clId="Web-{5F2E9A99-D747-4294-B915-CE470666CC57}" dt="2019-04-12T02:38:37.556" v="356"/>
          <ac:spMkLst>
            <pc:docMk/>
            <pc:sldMk cId="4280572504" sldId="843"/>
            <ac:spMk id="6" creationId="{E05E4811-E0C6-40E5-B071-956EABB586B2}"/>
          </ac:spMkLst>
        </pc:spChg>
        <pc:graphicFrameChg chg="add del mod ord modGraphic">
          <ac:chgData name="" userId="" providerId="" clId="Web-{5F2E9A99-D747-4294-B915-CE470666CC57}" dt="2019-04-12T02:38:19.150" v="280"/>
          <ac:graphicFrameMkLst>
            <pc:docMk/>
            <pc:sldMk cId="4280572504" sldId="843"/>
            <ac:graphicFrameMk id="7" creationId="{A7417A75-5353-47D3-9167-150E78333CE5}"/>
          </ac:graphicFrameMkLst>
        </pc:graphicFrameChg>
      </pc:sldChg>
      <pc:sldChg chg="modSp">
        <pc:chgData name="" userId="" providerId="" clId="Web-{5F2E9A99-D747-4294-B915-CE470666CC57}" dt="2019-04-12T02:35:45.945" v="209" actId="20577"/>
        <pc:sldMkLst>
          <pc:docMk/>
          <pc:sldMk cId="621328819" sldId="844"/>
        </pc:sldMkLst>
        <pc:spChg chg="mod">
          <ac:chgData name="" userId="" providerId="" clId="Web-{5F2E9A99-D747-4294-B915-CE470666CC57}" dt="2019-04-12T02:34:55.820" v="185" actId="20577"/>
          <ac:spMkLst>
            <pc:docMk/>
            <pc:sldMk cId="621328819" sldId="844"/>
            <ac:spMk id="2" creationId="{00000000-0000-0000-0000-000000000000}"/>
          </ac:spMkLst>
        </pc:spChg>
        <pc:spChg chg="mod">
          <ac:chgData name="" userId="" providerId="" clId="Web-{5F2E9A99-D747-4294-B915-CE470666CC57}" dt="2019-04-12T02:35:45.945" v="209" actId="20577"/>
          <ac:spMkLst>
            <pc:docMk/>
            <pc:sldMk cId="621328819" sldId="844"/>
            <ac:spMk id="3" creationId="{00000000-0000-0000-0000-000000000000}"/>
          </ac:spMkLst>
        </pc:spChg>
      </pc:sldChg>
      <pc:sldChg chg="modSp add ord replId modNotes">
        <pc:chgData name="" userId="" providerId="" clId="Web-{5F2E9A99-D747-4294-B915-CE470666CC57}" dt="2019-04-12T02:41:59.558" v="441"/>
        <pc:sldMkLst>
          <pc:docMk/>
          <pc:sldMk cId="2939129195" sldId="845"/>
        </pc:sldMkLst>
        <pc:spChg chg="mod">
          <ac:chgData name="" userId="" providerId="" clId="Web-{5F2E9A99-D747-4294-B915-CE470666CC57}" dt="2019-04-12T02:40:06.354" v="377" actId="20577"/>
          <ac:spMkLst>
            <pc:docMk/>
            <pc:sldMk cId="2939129195" sldId="845"/>
            <ac:spMk id="2" creationId="{00000000-0000-0000-0000-000000000000}"/>
          </ac:spMkLst>
        </pc:spChg>
        <pc:spChg chg="mod">
          <ac:chgData name="" userId="" providerId="" clId="Web-{5F2E9A99-D747-4294-B915-CE470666CC57}" dt="2019-04-12T02:39:53.479" v="372" actId="1076"/>
          <ac:spMkLst>
            <pc:docMk/>
            <pc:sldMk cId="2939129195" sldId="845"/>
            <ac:spMk id="201730" creationId="{00000000-0000-0000-0000-000000000000}"/>
          </ac:spMkLst>
        </pc:spChg>
      </pc:sldChg>
      <pc:sldChg chg="del">
        <pc:chgData name="" userId="" providerId="" clId="Web-{5F2E9A99-D747-4294-B915-CE470666CC57}" dt="2019-04-12T02:38:33.103" v="354"/>
        <pc:sldMkLst>
          <pc:docMk/>
          <pc:sldMk cId="3518968946" sldId="845"/>
        </pc:sldMkLst>
      </pc:sldChg>
      <pc:sldChg chg="del">
        <pc:chgData name="" userId="" providerId="" clId="Web-{5F2E9A99-D747-4294-B915-CE470666CC57}" dt="2019-04-12T02:38:33.103" v="355"/>
        <pc:sldMkLst>
          <pc:docMk/>
          <pc:sldMk cId="1618356402" sldId="846"/>
        </pc:sldMkLst>
      </pc:sldChg>
      <pc:sldChg chg="del">
        <pc:chgData name="" userId="" providerId="" clId="Web-{5F2E9A99-D747-4294-B915-CE470666CC57}" dt="2019-04-12T02:38:33.103" v="352"/>
        <pc:sldMkLst>
          <pc:docMk/>
          <pc:sldMk cId="678598347" sldId="847"/>
        </pc:sldMkLst>
      </pc:sldChg>
      <pc:sldChg chg="del">
        <pc:chgData name="" userId="" providerId="" clId="Web-{5F2E9A99-D747-4294-B915-CE470666CC57}" dt="2019-04-12T02:38:33.103" v="353"/>
        <pc:sldMkLst>
          <pc:docMk/>
          <pc:sldMk cId="1147105826" sldId="848"/>
        </pc:sldMkLst>
      </pc:sldChg>
      <pc:sldChg chg="del">
        <pc:chgData name="" userId="" providerId="" clId="Web-{5F2E9A99-D747-4294-B915-CE470666CC57}" dt="2019-04-12T02:38:33.088" v="350"/>
        <pc:sldMkLst>
          <pc:docMk/>
          <pc:sldMk cId="2618077072" sldId="849"/>
        </pc:sldMkLst>
      </pc:sldChg>
      <pc:sldChg chg="del">
        <pc:chgData name="" userId="" providerId="" clId="Web-{5F2E9A99-D747-4294-B915-CE470666CC57}" dt="2019-04-12T02:38:33.088" v="351"/>
        <pc:sldMkLst>
          <pc:docMk/>
          <pc:sldMk cId="4084926230" sldId="850"/>
        </pc:sldMkLst>
      </pc:sldChg>
      <pc:sldChg chg="del">
        <pc:chgData name="" userId="" providerId="" clId="Web-{5F2E9A99-D747-4294-B915-CE470666CC57}" dt="2019-04-12T02:38:33.088" v="348"/>
        <pc:sldMkLst>
          <pc:docMk/>
          <pc:sldMk cId="2452060253" sldId="851"/>
        </pc:sldMkLst>
      </pc:sldChg>
      <pc:sldChg chg="del">
        <pc:chgData name="" userId="" providerId="" clId="Web-{5F2E9A99-D747-4294-B915-CE470666CC57}" dt="2019-04-12T02:38:33.088" v="349"/>
        <pc:sldMkLst>
          <pc:docMk/>
          <pc:sldMk cId="2312282554" sldId="852"/>
        </pc:sldMkLst>
      </pc:sldChg>
      <pc:sldChg chg="del">
        <pc:chgData name="" userId="" providerId="" clId="Web-{5F2E9A99-D747-4294-B915-CE470666CC57}" dt="2019-04-12T02:38:33.088" v="346"/>
        <pc:sldMkLst>
          <pc:docMk/>
          <pc:sldMk cId="3855772948" sldId="853"/>
        </pc:sldMkLst>
      </pc:sldChg>
      <pc:sldChg chg="del">
        <pc:chgData name="" userId="" providerId="" clId="Web-{5F2E9A99-D747-4294-B915-CE470666CC57}" dt="2019-04-12T02:38:33.088" v="347"/>
        <pc:sldMkLst>
          <pc:docMk/>
          <pc:sldMk cId="1491880882" sldId="854"/>
        </pc:sldMkLst>
      </pc:sldChg>
      <pc:sldChg chg="del">
        <pc:chgData name="" userId="" providerId="" clId="Web-{5F2E9A99-D747-4294-B915-CE470666CC57}" dt="2019-04-12T02:38:33.088" v="344"/>
        <pc:sldMkLst>
          <pc:docMk/>
          <pc:sldMk cId="3132021615" sldId="855"/>
        </pc:sldMkLst>
      </pc:sldChg>
      <pc:sldChg chg="del">
        <pc:chgData name="" userId="" providerId="" clId="Web-{5F2E9A99-D747-4294-B915-CE470666CC57}" dt="2019-04-12T02:38:33.088" v="345"/>
        <pc:sldMkLst>
          <pc:docMk/>
          <pc:sldMk cId="2540227419" sldId="856"/>
        </pc:sldMkLst>
      </pc:sldChg>
      <pc:sldChg chg="del">
        <pc:chgData name="" userId="" providerId="" clId="Web-{5F2E9A99-D747-4294-B915-CE470666CC57}" dt="2019-04-12T02:38:33.056" v="313"/>
        <pc:sldMkLst>
          <pc:docMk/>
          <pc:sldMk cId="889918561" sldId="857"/>
        </pc:sldMkLst>
      </pc:sldChg>
      <pc:sldChg chg="del">
        <pc:chgData name="" userId="" providerId="" clId="Web-{5F2E9A99-D747-4294-B915-CE470666CC57}" dt="2019-04-12T02:38:33.056" v="314"/>
        <pc:sldMkLst>
          <pc:docMk/>
          <pc:sldMk cId="3408387102" sldId="858"/>
        </pc:sldMkLst>
      </pc:sldChg>
      <pc:sldChg chg="del">
        <pc:chgData name="" userId="" providerId="" clId="Web-{5F2E9A99-D747-4294-B915-CE470666CC57}" dt="2019-04-12T02:38:33.056" v="315"/>
        <pc:sldMkLst>
          <pc:docMk/>
          <pc:sldMk cId="3152287778" sldId="859"/>
        </pc:sldMkLst>
      </pc:sldChg>
      <pc:sldChg chg="del">
        <pc:chgData name="" userId="" providerId="" clId="Web-{5F2E9A99-D747-4294-B915-CE470666CC57}" dt="2019-04-12T02:38:33.056" v="316"/>
        <pc:sldMkLst>
          <pc:docMk/>
          <pc:sldMk cId="389523919" sldId="860"/>
        </pc:sldMkLst>
      </pc:sldChg>
      <pc:sldChg chg="del">
        <pc:chgData name="" userId="" providerId="" clId="Web-{5F2E9A99-D747-4294-B915-CE470666CC57}" dt="2019-04-12T02:38:33.056" v="317"/>
        <pc:sldMkLst>
          <pc:docMk/>
          <pc:sldMk cId="3170736710" sldId="861"/>
        </pc:sldMkLst>
      </pc:sldChg>
      <pc:sldChg chg="del">
        <pc:chgData name="" userId="" providerId="" clId="Web-{5F2E9A99-D747-4294-B915-CE470666CC57}" dt="2019-04-12T02:38:33.056" v="318"/>
        <pc:sldMkLst>
          <pc:docMk/>
          <pc:sldMk cId="4201769194" sldId="862"/>
        </pc:sldMkLst>
      </pc:sldChg>
      <pc:sldChg chg="del">
        <pc:chgData name="" userId="" providerId="" clId="Web-{5F2E9A99-D747-4294-B915-CE470666CC57}" dt="2019-04-12T02:38:33.056" v="319"/>
        <pc:sldMkLst>
          <pc:docMk/>
          <pc:sldMk cId="1905617511" sldId="863"/>
        </pc:sldMkLst>
      </pc:sldChg>
      <pc:sldChg chg="del">
        <pc:chgData name="" userId="" providerId="" clId="Web-{5F2E9A99-D747-4294-B915-CE470666CC57}" dt="2019-04-12T02:38:33.056" v="320"/>
        <pc:sldMkLst>
          <pc:docMk/>
          <pc:sldMk cId="122084429" sldId="864"/>
        </pc:sldMkLst>
      </pc:sldChg>
      <pc:sldChg chg="del">
        <pc:chgData name="" userId="" providerId="" clId="Web-{5F2E9A99-D747-4294-B915-CE470666CC57}" dt="2019-04-12T02:38:33.056" v="321"/>
        <pc:sldMkLst>
          <pc:docMk/>
          <pc:sldMk cId="3015962272" sldId="865"/>
        </pc:sldMkLst>
      </pc:sldChg>
      <pc:sldChg chg="del">
        <pc:chgData name="" userId="" providerId="" clId="Web-{5F2E9A99-D747-4294-B915-CE470666CC57}" dt="2019-04-12T02:38:33.072" v="322"/>
        <pc:sldMkLst>
          <pc:docMk/>
          <pc:sldMk cId="2702027354" sldId="866"/>
        </pc:sldMkLst>
      </pc:sldChg>
      <pc:sldChg chg="del">
        <pc:chgData name="" userId="" providerId="" clId="Web-{5F2E9A99-D747-4294-B915-CE470666CC57}" dt="2019-04-12T02:38:33.072" v="323"/>
        <pc:sldMkLst>
          <pc:docMk/>
          <pc:sldMk cId="2039776308" sldId="867"/>
        </pc:sldMkLst>
      </pc:sldChg>
      <pc:sldChg chg="del">
        <pc:chgData name="" userId="" providerId="" clId="Web-{5F2E9A99-D747-4294-B915-CE470666CC57}" dt="2019-04-12T02:38:33.072" v="324"/>
        <pc:sldMkLst>
          <pc:docMk/>
          <pc:sldMk cId="3752766949" sldId="868"/>
        </pc:sldMkLst>
      </pc:sldChg>
      <pc:sldChg chg="del">
        <pc:chgData name="" userId="" providerId="" clId="Web-{5F2E9A99-D747-4294-B915-CE470666CC57}" dt="2019-04-12T02:38:33.072" v="325"/>
        <pc:sldMkLst>
          <pc:docMk/>
          <pc:sldMk cId="2713528650" sldId="869"/>
        </pc:sldMkLst>
      </pc:sldChg>
      <pc:sldChg chg="del">
        <pc:chgData name="" userId="" providerId="" clId="Web-{5F2E9A99-D747-4294-B915-CE470666CC57}" dt="2019-04-12T02:38:33.072" v="326"/>
        <pc:sldMkLst>
          <pc:docMk/>
          <pc:sldMk cId="76743241" sldId="870"/>
        </pc:sldMkLst>
      </pc:sldChg>
      <pc:sldChg chg="del">
        <pc:chgData name="" userId="" providerId="" clId="Web-{5F2E9A99-D747-4294-B915-CE470666CC57}" dt="2019-04-12T02:38:33.072" v="327"/>
        <pc:sldMkLst>
          <pc:docMk/>
          <pc:sldMk cId="3605604791" sldId="871"/>
        </pc:sldMkLst>
      </pc:sldChg>
      <pc:sldChg chg="del">
        <pc:chgData name="" userId="" providerId="" clId="Web-{5F2E9A99-D747-4294-B915-CE470666CC57}" dt="2019-04-12T02:38:33.072" v="328"/>
        <pc:sldMkLst>
          <pc:docMk/>
          <pc:sldMk cId="3271921763" sldId="872"/>
        </pc:sldMkLst>
      </pc:sldChg>
      <pc:sldChg chg="del">
        <pc:chgData name="" userId="" providerId="" clId="Web-{5F2E9A99-D747-4294-B915-CE470666CC57}" dt="2019-04-12T02:38:33.072" v="329"/>
        <pc:sldMkLst>
          <pc:docMk/>
          <pc:sldMk cId="229211690" sldId="873"/>
        </pc:sldMkLst>
      </pc:sldChg>
      <pc:sldChg chg="del">
        <pc:chgData name="" userId="" providerId="" clId="Web-{5F2E9A99-D747-4294-B915-CE470666CC57}" dt="2019-04-12T02:38:33.072" v="330"/>
        <pc:sldMkLst>
          <pc:docMk/>
          <pc:sldMk cId="2949718683" sldId="874"/>
        </pc:sldMkLst>
      </pc:sldChg>
      <pc:sldChg chg="del">
        <pc:chgData name="" userId="" providerId="" clId="Web-{5F2E9A99-D747-4294-B915-CE470666CC57}" dt="2019-04-12T02:38:33.072" v="331"/>
        <pc:sldMkLst>
          <pc:docMk/>
          <pc:sldMk cId="4138846633" sldId="875"/>
        </pc:sldMkLst>
      </pc:sldChg>
      <pc:sldChg chg="del">
        <pc:chgData name="" userId="" providerId="" clId="Web-{5F2E9A99-D747-4294-B915-CE470666CC57}" dt="2019-04-12T02:38:33.072" v="332"/>
        <pc:sldMkLst>
          <pc:docMk/>
          <pc:sldMk cId="920319175" sldId="876"/>
        </pc:sldMkLst>
      </pc:sldChg>
      <pc:sldChg chg="del">
        <pc:chgData name="" userId="" providerId="" clId="Web-{5F2E9A99-D747-4294-B915-CE470666CC57}" dt="2019-04-12T02:38:33.072" v="333"/>
        <pc:sldMkLst>
          <pc:docMk/>
          <pc:sldMk cId="2787265422" sldId="877"/>
        </pc:sldMkLst>
      </pc:sldChg>
      <pc:sldChg chg="del">
        <pc:chgData name="" userId="" providerId="" clId="Web-{5F2E9A99-D747-4294-B915-CE470666CC57}" dt="2019-04-12T02:38:33.072" v="334"/>
        <pc:sldMkLst>
          <pc:docMk/>
          <pc:sldMk cId="4027393847" sldId="878"/>
        </pc:sldMkLst>
      </pc:sldChg>
      <pc:sldChg chg="del">
        <pc:chgData name="" userId="" providerId="" clId="Web-{5F2E9A99-D747-4294-B915-CE470666CC57}" dt="2019-04-12T02:38:33.072" v="335"/>
        <pc:sldMkLst>
          <pc:docMk/>
          <pc:sldMk cId="3594770258" sldId="879"/>
        </pc:sldMkLst>
      </pc:sldChg>
      <pc:sldChg chg="del">
        <pc:chgData name="" userId="" providerId="" clId="Web-{5F2E9A99-D747-4294-B915-CE470666CC57}" dt="2019-04-12T02:38:33.072" v="336"/>
        <pc:sldMkLst>
          <pc:docMk/>
          <pc:sldMk cId="930791616" sldId="880"/>
        </pc:sldMkLst>
      </pc:sldChg>
      <pc:sldChg chg="del">
        <pc:chgData name="" userId="" providerId="" clId="Web-{5F2E9A99-D747-4294-B915-CE470666CC57}" dt="2019-04-12T02:38:33.088" v="337"/>
        <pc:sldMkLst>
          <pc:docMk/>
          <pc:sldMk cId="2356311570" sldId="881"/>
        </pc:sldMkLst>
      </pc:sldChg>
      <pc:sldChg chg="del">
        <pc:chgData name="" userId="" providerId="" clId="Web-{5F2E9A99-D747-4294-B915-CE470666CC57}" dt="2019-04-12T02:38:33.088" v="338"/>
        <pc:sldMkLst>
          <pc:docMk/>
          <pc:sldMk cId="3113630914" sldId="882"/>
        </pc:sldMkLst>
      </pc:sldChg>
      <pc:sldChg chg="del">
        <pc:chgData name="" userId="" providerId="" clId="Web-{5F2E9A99-D747-4294-B915-CE470666CC57}" dt="2019-04-12T02:38:33.088" v="339"/>
        <pc:sldMkLst>
          <pc:docMk/>
          <pc:sldMk cId="1174738829" sldId="883"/>
        </pc:sldMkLst>
      </pc:sldChg>
      <pc:sldChg chg="del">
        <pc:chgData name="" userId="" providerId="" clId="Web-{5F2E9A99-D747-4294-B915-CE470666CC57}" dt="2019-04-12T02:38:33.088" v="340"/>
        <pc:sldMkLst>
          <pc:docMk/>
          <pc:sldMk cId="3475817986" sldId="884"/>
        </pc:sldMkLst>
      </pc:sldChg>
      <pc:sldChg chg="del">
        <pc:chgData name="" userId="" providerId="" clId="Web-{5F2E9A99-D747-4294-B915-CE470666CC57}" dt="2019-04-12T02:38:33.088" v="341"/>
        <pc:sldMkLst>
          <pc:docMk/>
          <pc:sldMk cId="520214617" sldId="885"/>
        </pc:sldMkLst>
      </pc:sldChg>
      <pc:sldChg chg="del">
        <pc:chgData name="" userId="" providerId="" clId="Web-{5F2E9A99-D747-4294-B915-CE470666CC57}" dt="2019-04-12T02:38:33.088" v="342"/>
        <pc:sldMkLst>
          <pc:docMk/>
          <pc:sldMk cId="2816583999" sldId="886"/>
        </pc:sldMkLst>
      </pc:sldChg>
      <pc:sldChg chg="del">
        <pc:chgData name="" userId="" providerId="" clId="Web-{5F2E9A99-D747-4294-B915-CE470666CC57}" dt="2019-04-12T02:38:33.088" v="343"/>
        <pc:sldMkLst>
          <pc:docMk/>
          <pc:sldMk cId="1271213968" sldId="887"/>
        </pc:sldMkLst>
      </pc:sldChg>
      <pc:sldChg chg="del">
        <pc:chgData name="" userId="" providerId="" clId="Web-{5F2E9A99-D747-4294-B915-CE470666CC57}" dt="2019-04-12T02:38:33.025" v="282"/>
        <pc:sldMkLst>
          <pc:docMk/>
          <pc:sldMk cId="2268542293" sldId="888"/>
        </pc:sldMkLst>
      </pc:sldChg>
      <pc:sldChg chg="del">
        <pc:chgData name="" userId="" providerId="" clId="Web-{5F2E9A99-D747-4294-B915-CE470666CC57}" dt="2019-04-12T02:38:33.025" v="283"/>
        <pc:sldMkLst>
          <pc:docMk/>
          <pc:sldMk cId="536308957" sldId="889"/>
        </pc:sldMkLst>
      </pc:sldChg>
      <pc:sldChg chg="del">
        <pc:chgData name="" userId="" providerId="" clId="Web-{5F2E9A99-D747-4294-B915-CE470666CC57}" dt="2019-04-12T02:38:33.025" v="284"/>
        <pc:sldMkLst>
          <pc:docMk/>
          <pc:sldMk cId="3967926302" sldId="890"/>
        </pc:sldMkLst>
      </pc:sldChg>
      <pc:sldChg chg="del">
        <pc:chgData name="" userId="" providerId="" clId="Web-{5F2E9A99-D747-4294-B915-CE470666CC57}" dt="2019-04-12T02:38:33.025" v="285"/>
        <pc:sldMkLst>
          <pc:docMk/>
          <pc:sldMk cId="2035186574" sldId="891"/>
        </pc:sldMkLst>
      </pc:sldChg>
      <pc:sldChg chg="del">
        <pc:chgData name="" userId="" providerId="" clId="Web-{5F2E9A99-D747-4294-B915-CE470666CC57}" dt="2019-04-12T02:38:33.025" v="286"/>
        <pc:sldMkLst>
          <pc:docMk/>
          <pc:sldMk cId="4147657172" sldId="892"/>
        </pc:sldMkLst>
      </pc:sldChg>
      <pc:sldChg chg="del">
        <pc:chgData name="" userId="" providerId="" clId="Web-{5F2E9A99-D747-4294-B915-CE470666CC57}" dt="2019-04-12T02:38:33.025" v="287"/>
        <pc:sldMkLst>
          <pc:docMk/>
          <pc:sldMk cId="3027828461" sldId="893"/>
        </pc:sldMkLst>
      </pc:sldChg>
      <pc:sldChg chg="del">
        <pc:chgData name="" userId="" providerId="" clId="Web-{5F2E9A99-D747-4294-B915-CE470666CC57}" dt="2019-04-12T02:38:33.025" v="288"/>
        <pc:sldMkLst>
          <pc:docMk/>
          <pc:sldMk cId="1182080806" sldId="894"/>
        </pc:sldMkLst>
      </pc:sldChg>
      <pc:sldChg chg="del">
        <pc:chgData name="" userId="" providerId="" clId="Web-{5F2E9A99-D747-4294-B915-CE470666CC57}" dt="2019-04-12T02:38:33.025" v="289"/>
        <pc:sldMkLst>
          <pc:docMk/>
          <pc:sldMk cId="92851070" sldId="895"/>
        </pc:sldMkLst>
      </pc:sldChg>
      <pc:sldChg chg="del">
        <pc:chgData name="" userId="" providerId="" clId="Web-{5F2E9A99-D747-4294-B915-CE470666CC57}" dt="2019-04-12T02:38:33.025" v="290"/>
        <pc:sldMkLst>
          <pc:docMk/>
          <pc:sldMk cId="1700291237" sldId="896"/>
        </pc:sldMkLst>
      </pc:sldChg>
      <pc:sldChg chg="del">
        <pc:chgData name="" userId="" providerId="" clId="Web-{5F2E9A99-D747-4294-B915-CE470666CC57}" dt="2019-04-12T02:38:33.025" v="291"/>
        <pc:sldMkLst>
          <pc:docMk/>
          <pc:sldMk cId="2962116405" sldId="897"/>
        </pc:sldMkLst>
      </pc:sldChg>
      <pc:sldChg chg="del">
        <pc:chgData name="" userId="" providerId="" clId="Web-{5F2E9A99-D747-4294-B915-CE470666CC57}" dt="2019-04-12T02:38:33.025" v="292"/>
        <pc:sldMkLst>
          <pc:docMk/>
          <pc:sldMk cId="2635690237" sldId="898"/>
        </pc:sldMkLst>
      </pc:sldChg>
      <pc:sldChg chg="del">
        <pc:chgData name="" userId="" providerId="" clId="Web-{5F2E9A99-D747-4294-B915-CE470666CC57}" dt="2019-04-12T02:38:33.025" v="293"/>
        <pc:sldMkLst>
          <pc:docMk/>
          <pc:sldMk cId="1165775609" sldId="899"/>
        </pc:sldMkLst>
      </pc:sldChg>
      <pc:sldChg chg="del">
        <pc:chgData name="" userId="" providerId="" clId="Web-{5F2E9A99-D747-4294-B915-CE470666CC57}" dt="2019-04-12T02:38:33.041" v="294"/>
        <pc:sldMkLst>
          <pc:docMk/>
          <pc:sldMk cId="3382528726" sldId="900"/>
        </pc:sldMkLst>
      </pc:sldChg>
      <pc:sldChg chg="del">
        <pc:chgData name="" userId="" providerId="" clId="Web-{5F2E9A99-D747-4294-B915-CE470666CC57}" dt="2019-04-12T02:38:33.041" v="295"/>
        <pc:sldMkLst>
          <pc:docMk/>
          <pc:sldMk cId="3214198818" sldId="901"/>
        </pc:sldMkLst>
      </pc:sldChg>
      <pc:sldChg chg="del">
        <pc:chgData name="" userId="" providerId="" clId="Web-{5F2E9A99-D747-4294-B915-CE470666CC57}" dt="2019-04-12T02:38:33.041" v="296"/>
        <pc:sldMkLst>
          <pc:docMk/>
          <pc:sldMk cId="3304598945" sldId="902"/>
        </pc:sldMkLst>
      </pc:sldChg>
      <pc:sldChg chg="del">
        <pc:chgData name="" userId="" providerId="" clId="Web-{5F2E9A99-D747-4294-B915-CE470666CC57}" dt="2019-04-12T02:38:33.041" v="297"/>
        <pc:sldMkLst>
          <pc:docMk/>
          <pc:sldMk cId="2569770915" sldId="903"/>
        </pc:sldMkLst>
      </pc:sldChg>
      <pc:sldChg chg="del">
        <pc:chgData name="" userId="" providerId="" clId="Web-{5F2E9A99-D747-4294-B915-CE470666CC57}" dt="2019-04-12T02:38:33.041" v="298"/>
        <pc:sldMkLst>
          <pc:docMk/>
          <pc:sldMk cId="3543934997" sldId="904"/>
        </pc:sldMkLst>
      </pc:sldChg>
      <pc:sldChg chg="del">
        <pc:chgData name="" userId="" providerId="" clId="Web-{5F2E9A99-D747-4294-B915-CE470666CC57}" dt="2019-04-12T02:38:33.041" v="299"/>
        <pc:sldMkLst>
          <pc:docMk/>
          <pc:sldMk cId="2026364633" sldId="905"/>
        </pc:sldMkLst>
      </pc:sldChg>
      <pc:sldChg chg="del">
        <pc:chgData name="" userId="" providerId="" clId="Web-{5F2E9A99-D747-4294-B915-CE470666CC57}" dt="2019-04-12T02:38:33.041" v="300"/>
        <pc:sldMkLst>
          <pc:docMk/>
          <pc:sldMk cId="796016082" sldId="906"/>
        </pc:sldMkLst>
      </pc:sldChg>
      <pc:sldChg chg="del">
        <pc:chgData name="" userId="" providerId="" clId="Web-{5F2E9A99-D747-4294-B915-CE470666CC57}" dt="2019-04-12T02:38:33.041" v="301"/>
        <pc:sldMkLst>
          <pc:docMk/>
          <pc:sldMk cId="2647713854" sldId="907"/>
        </pc:sldMkLst>
      </pc:sldChg>
      <pc:sldChg chg="del">
        <pc:chgData name="" userId="" providerId="" clId="Web-{5F2E9A99-D747-4294-B915-CE470666CC57}" dt="2019-04-12T02:38:33.041" v="302"/>
        <pc:sldMkLst>
          <pc:docMk/>
          <pc:sldMk cId="44983576" sldId="908"/>
        </pc:sldMkLst>
      </pc:sldChg>
      <pc:sldChg chg="del">
        <pc:chgData name="" userId="" providerId="" clId="Web-{5F2E9A99-D747-4294-B915-CE470666CC57}" dt="2019-04-12T02:38:33.041" v="303"/>
        <pc:sldMkLst>
          <pc:docMk/>
          <pc:sldMk cId="1810744512" sldId="909"/>
        </pc:sldMkLst>
      </pc:sldChg>
      <pc:sldChg chg="del">
        <pc:chgData name="" userId="" providerId="" clId="Web-{5F2E9A99-D747-4294-B915-CE470666CC57}" dt="2019-04-12T02:38:33.041" v="304"/>
        <pc:sldMkLst>
          <pc:docMk/>
          <pc:sldMk cId="147962340" sldId="910"/>
        </pc:sldMkLst>
      </pc:sldChg>
      <pc:sldChg chg="del">
        <pc:chgData name="" userId="" providerId="" clId="Web-{5F2E9A99-D747-4294-B915-CE470666CC57}" dt="2019-04-12T02:38:33.041" v="305"/>
        <pc:sldMkLst>
          <pc:docMk/>
          <pc:sldMk cId="4069126280" sldId="911"/>
        </pc:sldMkLst>
      </pc:sldChg>
      <pc:sldChg chg="del">
        <pc:chgData name="" userId="" providerId="" clId="Web-{5F2E9A99-D747-4294-B915-CE470666CC57}" dt="2019-04-12T02:38:33.041" v="306"/>
        <pc:sldMkLst>
          <pc:docMk/>
          <pc:sldMk cId="3212261348" sldId="912"/>
        </pc:sldMkLst>
      </pc:sldChg>
      <pc:sldChg chg="del">
        <pc:chgData name="" userId="" providerId="" clId="Web-{5F2E9A99-D747-4294-B915-CE470666CC57}" dt="2019-04-12T02:38:33.041" v="307"/>
        <pc:sldMkLst>
          <pc:docMk/>
          <pc:sldMk cId="2780120773" sldId="913"/>
        </pc:sldMkLst>
      </pc:sldChg>
      <pc:sldChg chg="del">
        <pc:chgData name="" userId="" providerId="" clId="Web-{5F2E9A99-D747-4294-B915-CE470666CC57}" dt="2019-04-12T02:38:33.041" v="308"/>
        <pc:sldMkLst>
          <pc:docMk/>
          <pc:sldMk cId="1326032030" sldId="914"/>
        </pc:sldMkLst>
      </pc:sldChg>
      <pc:sldChg chg="del">
        <pc:chgData name="" userId="" providerId="" clId="Web-{5F2E9A99-D747-4294-B915-CE470666CC57}" dt="2019-04-12T02:38:33.056" v="309"/>
        <pc:sldMkLst>
          <pc:docMk/>
          <pc:sldMk cId="3449448261" sldId="915"/>
        </pc:sldMkLst>
      </pc:sldChg>
      <pc:sldChg chg="del">
        <pc:chgData name="" userId="" providerId="" clId="Web-{5F2E9A99-D747-4294-B915-CE470666CC57}" dt="2019-04-12T02:38:33.056" v="310"/>
        <pc:sldMkLst>
          <pc:docMk/>
          <pc:sldMk cId="3092858914" sldId="916"/>
        </pc:sldMkLst>
      </pc:sldChg>
      <pc:sldChg chg="del">
        <pc:chgData name="" userId="" providerId="" clId="Web-{5F2E9A99-D747-4294-B915-CE470666CC57}" dt="2019-04-12T02:38:33.056" v="311"/>
        <pc:sldMkLst>
          <pc:docMk/>
          <pc:sldMk cId="181635907" sldId="917"/>
        </pc:sldMkLst>
      </pc:sldChg>
      <pc:sldChg chg="del">
        <pc:chgData name="" userId="" providerId="" clId="Web-{5F2E9A99-D747-4294-B915-CE470666CC57}" dt="2019-04-12T02:38:33.056" v="312"/>
        <pc:sldMkLst>
          <pc:docMk/>
          <pc:sldMk cId="1041774967" sldId="918"/>
        </pc:sldMkLst>
      </pc:sldChg>
    </pc:docChg>
  </pc:docChgLst>
  <pc:docChgLst>
    <pc:chgData clId="Web-{9BAD1935-B0BE-44F9-9603-15A38FC6FFCB}"/>
    <pc:docChg chg="addSld modSld modSection">
      <pc:chgData name="" userId="" providerId="" clId="Web-{9BAD1935-B0BE-44F9-9603-15A38FC6FFCB}" dt="2019-04-11T18:59:36.731" v="387" actId="20577"/>
      <pc:docMkLst>
        <pc:docMk/>
      </pc:docMkLst>
      <pc:sldChg chg="modNotes">
        <pc:chgData name="" userId="" providerId="" clId="Web-{9BAD1935-B0BE-44F9-9603-15A38FC6FFCB}" dt="2019-04-11T18:51:57.914" v="216"/>
        <pc:sldMkLst>
          <pc:docMk/>
          <pc:sldMk cId="3433706409" sldId="812"/>
        </pc:sldMkLst>
      </pc:sldChg>
      <pc:sldChg chg="modSp">
        <pc:chgData name="" userId="" providerId="" clId="Web-{9BAD1935-B0BE-44F9-9603-15A38FC6FFCB}" dt="2019-04-11T18:44:03.296" v="2" actId="20577"/>
        <pc:sldMkLst>
          <pc:docMk/>
          <pc:sldMk cId="4212451734" sldId="819"/>
        </pc:sldMkLst>
        <pc:spChg chg="mod">
          <ac:chgData name="" userId="" providerId="" clId="Web-{9BAD1935-B0BE-44F9-9603-15A38FC6FFCB}" dt="2019-04-11T18:44:03.296" v="2" actId="20577"/>
          <ac:spMkLst>
            <pc:docMk/>
            <pc:sldMk cId="4212451734" sldId="819"/>
            <ac:spMk id="3" creationId="{00000000-0000-0000-0000-000000000000}"/>
          </ac:spMkLst>
        </pc:spChg>
      </pc:sldChg>
      <pc:sldChg chg="modSp">
        <pc:chgData name="" userId="" providerId="" clId="Web-{9BAD1935-B0BE-44F9-9603-15A38FC6FFCB}" dt="2019-04-11T18:52:06.899" v="217" actId="20577"/>
        <pc:sldMkLst>
          <pc:docMk/>
          <pc:sldMk cId="1655341585" sldId="820"/>
        </pc:sldMkLst>
        <pc:spChg chg="mod">
          <ac:chgData name="" userId="" providerId="" clId="Web-{9BAD1935-B0BE-44F9-9603-15A38FC6FFCB}" dt="2019-04-11T18:45:45.645" v="9" actId="20577"/>
          <ac:spMkLst>
            <pc:docMk/>
            <pc:sldMk cId="1655341585" sldId="820"/>
            <ac:spMk id="2" creationId="{00000000-0000-0000-0000-000000000000}"/>
          </ac:spMkLst>
        </pc:spChg>
        <pc:spChg chg="mod">
          <ac:chgData name="" userId="" providerId="" clId="Web-{9BAD1935-B0BE-44F9-9603-15A38FC6FFCB}" dt="2019-04-11T18:52:06.899" v="217" actId="20577"/>
          <ac:spMkLst>
            <pc:docMk/>
            <pc:sldMk cId="1655341585" sldId="820"/>
            <ac:spMk id="3" creationId="{00000000-0000-0000-0000-000000000000}"/>
          </ac:spMkLst>
        </pc:spChg>
      </pc:sldChg>
      <pc:sldChg chg="modSp add replId">
        <pc:chgData name="" userId="" providerId="" clId="Web-{9BAD1935-B0BE-44F9-9603-15A38FC6FFCB}" dt="2019-04-11T18:55:14.588" v="273" actId="20577"/>
        <pc:sldMkLst>
          <pc:docMk/>
          <pc:sldMk cId="71410552" sldId="821"/>
        </pc:sldMkLst>
        <pc:spChg chg="mod">
          <ac:chgData name="" userId="" providerId="" clId="Web-{9BAD1935-B0BE-44F9-9603-15A38FC6FFCB}" dt="2019-04-11T18:48:17.459" v="52" actId="20577"/>
          <ac:spMkLst>
            <pc:docMk/>
            <pc:sldMk cId="71410552" sldId="821"/>
            <ac:spMk id="2" creationId="{00000000-0000-0000-0000-000000000000}"/>
          </ac:spMkLst>
        </pc:spChg>
        <pc:spChg chg="mod">
          <ac:chgData name="" userId="" providerId="" clId="Web-{9BAD1935-B0BE-44F9-9603-15A38FC6FFCB}" dt="2019-04-11T18:55:14.588" v="273" actId="20577"/>
          <ac:spMkLst>
            <pc:docMk/>
            <pc:sldMk cId="71410552" sldId="821"/>
            <ac:spMk id="3" creationId="{00000000-0000-0000-0000-000000000000}"/>
          </ac:spMkLst>
        </pc:spChg>
      </pc:sldChg>
      <pc:sldChg chg="modSp add replId">
        <pc:chgData name="" userId="" providerId="" clId="Web-{9BAD1935-B0BE-44F9-9603-15A38FC6FFCB}" dt="2019-04-11T18:59:36.731" v="387" actId="20577"/>
        <pc:sldMkLst>
          <pc:docMk/>
          <pc:sldMk cId="3866573906" sldId="822"/>
        </pc:sldMkLst>
        <pc:spChg chg="mod">
          <ac:chgData name="" userId="" providerId="" clId="Web-{9BAD1935-B0BE-44F9-9603-15A38FC6FFCB}" dt="2019-04-11T18:55:54.995" v="275" actId="20577"/>
          <ac:spMkLst>
            <pc:docMk/>
            <pc:sldMk cId="3866573906" sldId="822"/>
            <ac:spMk id="2" creationId="{00000000-0000-0000-0000-000000000000}"/>
          </ac:spMkLst>
        </pc:spChg>
        <pc:spChg chg="mod">
          <ac:chgData name="" userId="" providerId="" clId="Web-{9BAD1935-B0BE-44F9-9603-15A38FC6FFCB}" dt="2019-04-11T18:59:36.731" v="387" actId="20577"/>
          <ac:spMkLst>
            <pc:docMk/>
            <pc:sldMk cId="3866573906" sldId="822"/>
            <ac:spMk id="3" creationId="{00000000-0000-0000-0000-000000000000}"/>
          </ac:spMkLst>
        </pc:spChg>
      </pc:sldChg>
    </pc:docChg>
  </pc:docChgLst>
  <pc:docChgLst>
    <pc:chgData clId="Web-{35EC462B-7DFE-4DD3-931D-C1EA3F07AAC7}"/>
    <pc:docChg chg="addSld modSld sldOrd modSection">
      <pc:chgData name="" userId="" providerId="" clId="Web-{35EC462B-7DFE-4DD3-931D-C1EA3F07AAC7}" dt="2019-04-11T23:29:29.684" v="755" actId="20577"/>
      <pc:docMkLst>
        <pc:docMk/>
      </pc:docMkLst>
      <pc:sldChg chg="modSp add replId">
        <pc:chgData name="" userId="" providerId="" clId="Web-{35EC462B-7DFE-4DD3-931D-C1EA3F07AAC7}" dt="2019-04-11T23:01:30.073" v="298" actId="20577"/>
        <pc:sldMkLst>
          <pc:docMk/>
          <pc:sldMk cId="1572849734" sldId="825"/>
        </pc:sldMkLst>
        <pc:spChg chg="mod">
          <ac:chgData name="" userId="" providerId="" clId="Web-{35EC462B-7DFE-4DD3-931D-C1EA3F07AAC7}" dt="2019-04-11T22:53:35.379" v="104" actId="20577"/>
          <ac:spMkLst>
            <pc:docMk/>
            <pc:sldMk cId="1572849734" sldId="825"/>
            <ac:spMk id="2" creationId="{00000000-0000-0000-0000-000000000000}"/>
          </ac:spMkLst>
        </pc:spChg>
        <pc:spChg chg="mod">
          <ac:chgData name="" userId="" providerId="" clId="Web-{35EC462B-7DFE-4DD3-931D-C1EA3F07AAC7}" dt="2019-04-11T23:01:30.073" v="298" actId="20577"/>
          <ac:spMkLst>
            <pc:docMk/>
            <pc:sldMk cId="1572849734" sldId="825"/>
            <ac:spMk id="3" creationId="{00000000-0000-0000-0000-000000000000}"/>
          </ac:spMkLst>
        </pc:spChg>
      </pc:sldChg>
      <pc:sldChg chg="modSp add ord replId">
        <pc:chgData name="" userId="" providerId="" clId="Web-{35EC462B-7DFE-4DD3-931D-C1EA3F07AAC7}" dt="2019-04-11T22:59:50.760" v="280" actId="20577"/>
        <pc:sldMkLst>
          <pc:docMk/>
          <pc:sldMk cId="2810069322" sldId="826"/>
        </pc:sldMkLst>
        <pc:spChg chg="mod">
          <ac:chgData name="" userId="" providerId="" clId="Web-{35EC462B-7DFE-4DD3-931D-C1EA3F07AAC7}" dt="2019-04-11T22:56:02.523" v="150" actId="14100"/>
          <ac:spMkLst>
            <pc:docMk/>
            <pc:sldMk cId="2810069322" sldId="826"/>
            <ac:spMk id="2" creationId="{00000000-0000-0000-0000-000000000000}"/>
          </ac:spMkLst>
        </pc:spChg>
        <pc:spChg chg="mod">
          <ac:chgData name="" userId="" providerId="" clId="Web-{35EC462B-7DFE-4DD3-931D-C1EA3F07AAC7}" dt="2019-04-11T22:59:50.760" v="280" actId="20577"/>
          <ac:spMkLst>
            <pc:docMk/>
            <pc:sldMk cId="2810069322" sldId="826"/>
            <ac:spMk id="3" creationId="{00000000-0000-0000-0000-000000000000}"/>
          </ac:spMkLst>
        </pc:spChg>
      </pc:sldChg>
      <pc:sldChg chg="modSp add replId">
        <pc:chgData name="" userId="" providerId="" clId="Web-{35EC462B-7DFE-4DD3-931D-C1EA3F07AAC7}" dt="2019-04-11T23:04:33.639" v="378" actId="20577"/>
        <pc:sldMkLst>
          <pc:docMk/>
          <pc:sldMk cId="2273528299" sldId="827"/>
        </pc:sldMkLst>
        <pc:spChg chg="mod">
          <ac:chgData name="" userId="" providerId="" clId="Web-{35EC462B-7DFE-4DD3-931D-C1EA3F07AAC7}" dt="2019-04-11T23:02:48.949" v="338" actId="20577"/>
          <ac:spMkLst>
            <pc:docMk/>
            <pc:sldMk cId="2273528299" sldId="827"/>
            <ac:spMk id="2" creationId="{00000000-0000-0000-0000-000000000000}"/>
          </ac:spMkLst>
        </pc:spChg>
        <pc:spChg chg="mod">
          <ac:chgData name="" userId="" providerId="" clId="Web-{35EC462B-7DFE-4DD3-931D-C1EA3F07AAC7}" dt="2019-04-11T23:04:33.639" v="378" actId="20577"/>
          <ac:spMkLst>
            <pc:docMk/>
            <pc:sldMk cId="2273528299" sldId="827"/>
            <ac:spMk id="3" creationId="{00000000-0000-0000-0000-000000000000}"/>
          </ac:spMkLst>
        </pc:spChg>
      </pc:sldChg>
      <pc:sldChg chg="modSp add replId">
        <pc:chgData name="" userId="" providerId="" clId="Web-{35EC462B-7DFE-4DD3-931D-C1EA3F07AAC7}" dt="2019-04-11T23:02:37.339" v="331" actId="20577"/>
        <pc:sldMkLst>
          <pc:docMk/>
          <pc:sldMk cId="3836039903" sldId="828"/>
        </pc:sldMkLst>
        <pc:spChg chg="mod">
          <ac:chgData name="" userId="" providerId="" clId="Web-{35EC462B-7DFE-4DD3-931D-C1EA3F07AAC7}" dt="2019-04-11T23:01:55.448" v="303" actId="20577"/>
          <ac:spMkLst>
            <pc:docMk/>
            <pc:sldMk cId="3836039903" sldId="828"/>
            <ac:spMk id="2" creationId="{00000000-0000-0000-0000-000000000000}"/>
          </ac:spMkLst>
        </pc:spChg>
        <pc:spChg chg="mod">
          <ac:chgData name="" userId="" providerId="" clId="Web-{35EC462B-7DFE-4DD3-931D-C1EA3F07AAC7}" dt="2019-04-11T23:02:37.339" v="331" actId="20577"/>
          <ac:spMkLst>
            <pc:docMk/>
            <pc:sldMk cId="3836039903" sldId="828"/>
            <ac:spMk id="3" creationId="{00000000-0000-0000-0000-000000000000}"/>
          </ac:spMkLst>
        </pc:spChg>
      </pc:sldChg>
      <pc:sldChg chg="modSp add replId">
        <pc:chgData name="" userId="" providerId="" clId="Web-{35EC462B-7DFE-4DD3-931D-C1EA3F07AAC7}" dt="2019-04-11T23:24:05.228" v="557" actId="20577"/>
        <pc:sldMkLst>
          <pc:docMk/>
          <pc:sldMk cId="843489038" sldId="829"/>
        </pc:sldMkLst>
        <pc:spChg chg="mod">
          <ac:chgData name="" userId="" providerId="" clId="Web-{35EC462B-7DFE-4DD3-931D-C1EA3F07AAC7}" dt="2019-04-11T23:22:16.212" v="493" actId="20577"/>
          <ac:spMkLst>
            <pc:docMk/>
            <pc:sldMk cId="843489038" sldId="829"/>
            <ac:spMk id="2" creationId="{00000000-0000-0000-0000-000000000000}"/>
          </ac:spMkLst>
        </pc:spChg>
        <pc:spChg chg="mod">
          <ac:chgData name="" userId="" providerId="" clId="Web-{35EC462B-7DFE-4DD3-931D-C1EA3F07AAC7}" dt="2019-04-11T23:24:05.228" v="557" actId="20577"/>
          <ac:spMkLst>
            <pc:docMk/>
            <pc:sldMk cId="843489038" sldId="829"/>
            <ac:spMk id="3" creationId="{00000000-0000-0000-0000-000000000000}"/>
          </ac:spMkLst>
        </pc:spChg>
      </pc:sldChg>
      <pc:sldChg chg="modSp add replId">
        <pc:chgData name="" userId="" providerId="" clId="Web-{35EC462B-7DFE-4DD3-931D-C1EA3F07AAC7}" dt="2019-04-11T23:16:37.740" v="483" actId="20577"/>
        <pc:sldMkLst>
          <pc:docMk/>
          <pc:sldMk cId="365605975" sldId="830"/>
        </pc:sldMkLst>
        <pc:spChg chg="mod">
          <ac:chgData name="" userId="" providerId="" clId="Web-{35EC462B-7DFE-4DD3-931D-C1EA3F07AAC7}" dt="2019-04-11T23:04:50.061" v="382" actId="20577"/>
          <ac:spMkLst>
            <pc:docMk/>
            <pc:sldMk cId="365605975" sldId="830"/>
            <ac:spMk id="2" creationId="{00000000-0000-0000-0000-000000000000}"/>
          </ac:spMkLst>
        </pc:spChg>
        <pc:spChg chg="mod">
          <ac:chgData name="" userId="" providerId="" clId="Web-{35EC462B-7DFE-4DD3-931D-C1EA3F07AAC7}" dt="2019-04-11T23:16:37.740" v="483" actId="20577"/>
          <ac:spMkLst>
            <pc:docMk/>
            <pc:sldMk cId="365605975" sldId="830"/>
            <ac:spMk id="3" creationId="{00000000-0000-0000-0000-000000000000}"/>
          </ac:spMkLst>
        </pc:spChg>
      </pc:sldChg>
      <pc:sldChg chg="add replId">
        <pc:chgData name="" userId="" providerId="" clId="Web-{35EC462B-7DFE-4DD3-931D-C1EA3F07AAC7}" dt="2019-04-11T22:52:23.862" v="11"/>
        <pc:sldMkLst>
          <pc:docMk/>
          <pc:sldMk cId="1481609137" sldId="831"/>
        </pc:sldMkLst>
      </pc:sldChg>
      <pc:sldChg chg="modSp add replId">
        <pc:chgData name="" userId="" providerId="" clId="Web-{35EC462B-7DFE-4DD3-931D-C1EA3F07AAC7}" dt="2019-04-11T23:29:29.684" v="755" actId="20577"/>
        <pc:sldMkLst>
          <pc:docMk/>
          <pc:sldMk cId="3357268242" sldId="832"/>
        </pc:sldMkLst>
        <pc:spChg chg="mod">
          <ac:chgData name="" userId="" providerId="" clId="Web-{35EC462B-7DFE-4DD3-931D-C1EA3F07AAC7}" dt="2019-04-11T23:24:22.103" v="565" actId="20577"/>
          <ac:spMkLst>
            <pc:docMk/>
            <pc:sldMk cId="3357268242" sldId="832"/>
            <ac:spMk id="2" creationId="{00000000-0000-0000-0000-000000000000}"/>
          </ac:spMkLst>
        </pc:spChg>
        <pc:spChg chg="mod">
          <ac:chgData name="" userId="" providerId="" clId="Web-{35EC462B-7DFE-4DD3-931D-C1EA3F07AAC7}" dt="2019-04-11T23:29:29.684" v="755" actId="20577"/>
          <ac:spMkLst>
            <pc:docMk/>
            <pc:sldMk cId="3357268242" sldId="832"/>
            <ac:spMk id="3" creationId="{00000000-0000-0000-0000-000000000000}"/>
          </ac:spMkLst>
        </pc:spChg>
      </pc:sldChg>
      <pc:sldChg chg="add replId">
        <pc:chgData name="" userId="" providerId="" clId="Web-{35EC462B-7DFE-4DD3-931D-C1EA3F07AAC7}" dt="2019-04-11T22:52:25.831" v="13"/>
        <pc:sldMkLst>
          <pc:docMk/>
          <pc:sldMk cId="3969904016" sldId="833"/>
        </pc:sldMkLst>
      </pc:sldChg>
      <pc:sldChg chg="add replId">
        <pc:chgData name="" userId="" providerId="" clId="Web-{35EC462B-7DFE-4DD3-931D-C1EA3F07AAC7}" dt="2019-04-11T22:52:25.847" v="14"/>
        <pc:sldMkLst>
          <pc:docMk/>
          <pc:sldMk cId="3525074603" sldId="834"/>
        </pc:sldMkLst>
      </pc:sldChg>
      <pc:sldChg chg="add replId">
        <pc:chgData name="" userId="" providerId="" clId="Web-{35EC462B-7DFE-4DD3-931D-C1EA3F07AAC7}" dt="2019-04-11T22:52:28.034" v="15"/>
        <pc:sldMkLst>
          <pc:docMk/>
          <pc:sldMk cId="3799604239" sldId="835"/>
        </pc:sldMkLst>
      </pc:sldChg>
      <pc:sldChg chg="add replId">
        <pc:chgData name="" userId="" providerId="" clId="Web-{35EC462B-7DFE-4DD3-931D-C1EA3F07AAC7}" dt="2019-04-11T22:52:28.034" v="16"/>
        <pc:sldMkLst>
          <pc:docMk/>
          <pc:sldMk cId="2931856445" sldId="836"/>
        </pc:sldMkLst>
      </pc:sldChg>
      <pc:sldChg chg="add replId">
        <pc:chgData name="" userId="" providerId="" clId="Web-{35EC462B-7DFE-4DD3-931D-C1EA3F07AAC7}" dt="2019-04-11T22:52:29.878" v="17"/>
        <pc:sldMkLst>
          <pc:docMk/>
          <pc:sldMk cId="1524354950" sldId="837"/>
        </pc:sldMkLst>
      </pc:sldChg>
      <pc:sldChg chg="add replId">
        <pc:chgData name="" userId="" providerId="" clId="Web-{35EC462B-7DFE-4DD3-931D-C1EA3F07AAC7}" dt="2019-04-11T22:52:29.894" v="18"/>
        <pc:sldMkLst>
          <pc:docMk/>
          <pc:sldMk cId="1355389089" sldId="838"/>
        </pc:sldMkLst>
      </pc:sldChg>
      <pc:sldChg chg="add replId">
        <pc:chgData name="" userId="" providerId="" clId="Web-{35EC462B-7DFE-4DD3-931D-C1EA3F07AAC7}" dt="2019-04-11T22:52:31.441" v="19"/>
        <pc:sldMkLst>
          <pc:docMk/>
          <pc:sldMk cId="464468537" sldId="839"/>
        </pc:sldMkLst>
      </pc:sldChg>
      <pc:sldChg chg="add replId">
        <pc:chgData name="" userId="" providerId="" clId="Web-{35EC462B-7DFE-4DD3-931D-C1EA3F07AAC7}" dt="2019-04-11T22:52:31.456" v="20"/>
        <pc:sldMkLst>
          <pc:docMk/>
          <pc:sldMk cId="37616641" sldId="840"/>
        </pc:sldMkLst>
      </pc:sldChg>
      <pc:sldChg chg="add replId">
        <pc:chgData name="" userId="" providerId="" clId="Web-{35EC462B-7DFE-4DD3-931D-C1EA3F07AAC7}" dt="2019-04-11T22:52:33.034" v="21"/>
        <pc:sldMkLst>
          <pc:docMk/>
          <pc:sldMk cId="1402033025" sldId="841"/>
        </pc:sldMkLst>
      </pc:sldChg>
      <pc:sldChg chg="add replId">
        <pc:chgData name="" userId="" providerId="" clId="Web-{35EC462B-7DFE-4DD3-931D-C1EA3F07AAC7}" dt="2019-04-11T22:52:33.034" v="22"/>
        <pc:sldMkLst>
          <pc:docMk/>
          <pc:sldMk cId="2757573624" sldId="842"/>
        </pc:sldMkLst>
      </pc:sldChg>
      <pc:sldChg chg="add replId">
        <pc:chgData name="" userId="" providerId="" clId="Web-{35EC462B-7DFE-4DD3-931D-C1EA3F07AAC7}" dt="2019-04-11T22:52:34.769" v="23"/>
        <pc:sldMkLst>
          <pc:docMk/>
          <pc:sldMk cId="4280572504" sldId="843"/>
        </pc:sldMkLst>
      </pc:sldChg>
      <pc:sldChg chg="add replId">
        <pc:chgData name="" userId="" providerId="" clId="Web-{35EC462B-7DFE-4DD3-931D-C1EA3F07AAC7}" dt="2019-04-11T22:52:34.784" v="24"/>
        <pc:sldMkLst>
          <pc:docMk/>
          <pc:sldMk cId="621328819" sldId="844"/>
        </pc:sldMkLst>
      </pc:sldChg>
      <pc:sldChg chg="add replId">
        <pc:chgData name="" userId="" providerId="" clId="Web-{35EC462B-7DFE-4DD3-931D-C1EA3F07AAC7}" dt="2019-04-11T22:52:36.862" v="25"/>
        <pc:sldMkLst>
          <pc:docMk/>
          <pc:sldMk cId="3518968946" sldId="845"/>
        </pc:sldMkLst>
      </pc:sldChg>
      <pc:sldChg chg="add replId">
        <pc:chgData name="" userId="" providerId="" clId="Web-{35EC462B-7DFE-4DD3-931D-C1EA3F07AAC7}" dt="2019-04-11T22:52:36.878" v="26"/>
        <pc:sldMkLst>
          <pc:docMk/>
          <pc:sldMk cId="1618356402" sldId="846"/>
        </pc:sldMkLst>
      </pc:sldChg>
      <pc:sldChg chg="add replId">
        <pc:chgData name="" userId="" providerId="" clId="Web-{35EC462B-7DFE-4DD3-931D-C1EA3F07AAC7}" dt="2019-04-11T22:52:38.550" v="27"/>
        <pc:sldMkLst>
          <pc:docMk/>
          <pc:sldMk cId="678598347" sldId="847"/>
        </pc:sldMkLst>
      </pc:sldChg>
      <pc:sldChg chg="add replId">
        <pc:chgData name="" userId="" providerId="" clId="Web-{35EC462B-7DFE-4DD3-931D-C1EA3F07AAC7}" dt="2019-04-11T22:52:38.550" v="28"/>
        <pc:sldMkLst>
          <pc:docMk/>
          <pc:sldMk cId="1147105826" sldId="848"/>
        </pc:sldMkLst>
      </pc:sldChg>
      <pc:sldChg chg="add replId">
        <pc:chgData name="" userId="" providerId="" clId="Web-{35EC462B-7DFE-4DD3-931D-C1EA3F07AAC7}" dt="2019-04-11T22:52:40.222" v="29"/>
        <pc:sldMkLst>
          <pc:docMk/>
          <pc:sldMk cId="2618077072" sldId="849"/>
        </pc:sldMkLst>
      </pc:sldChg>
      <pc:sldChg chg="add replId">
        <pc:chgData name="" userId="" providerId="" clId="Web-{35EC462B-7DFE-4DD3-931D-C1EA3F07AAC7}" dt="2019-04-11T22:52:40.238" v="30"/>
        <pc:sldMkLst>
          <pc:docMk/>
          <pc:sldMk cId="4084926230" sldId="850"/>
        </pc:sldMkLst>
      </pc:sldChg>
      <pc:sldChg chg="add replId">
        <pc:chgData name="" userId="" providerId="" clId="Web-{35EC462B-7DFE-4DD3-931D-C1EA3F07AAC7}" dt="2019-04-11T22:52:41.675" v="31"/>
        <pc:sldMkLst>
          <pc:docMk/>
          <pc:sldMk cId="2452060253" sldId="851"/>
        </pc:sldMkLst>
      </pc:sldChg>
      <pc:sldChg chg="add replId">
        <pc:chgData name="" userId="" providerId="" clId="Web-{35EC462B-7DFE-4DD3-931D-C1EA3F07AAC7}" dt="2019-04-11T22:52:41.675" v="32"/>
        <pc:sldMkLst>
          <pc:docMk/>
          <pc:sldMk cId="2312282554" sldId="852"/>
        </pc:sldMkLst>
      </pc:sldChg>
      <pc:sldChg chg="add replId">
        <pc:chgData name="" userId="" providerId="" clId="Web-{35EC462B-7DFE-4DD3-931D-C1EA3F07AAC7}" dt="2019-04-11T22:52:43.394" v="33"/>
        <pc:sldMkLst>
          <pc:docMk/>
          <pc:sldMk cId="3855772948" sldId="853"/>
        </pc:sldMkLst>
      </pc:sldChg>
      <pc:sldChg chg="add replId">
        <pc:chgData name="" userId="" providerId="" clId="Web-{35EC462B-7DFE-4DD3-931D-C1EA3F07AAC7}" dt="2019-04-11T22:52:43.409" v="34"/>
        <pc:sldMkLst>
          <pc:docMk/>
          <pc:sldMk cId="1491880882" sldId="854"/>
        </pc:sldMkLst>
      </pc:sldChg>
      <pc:sldChg chg="add replId">
        <pc:chgData name="" userId="" providerId="" clId="Web-{35EC462B-7DFE-4DD3-931D-C1EA3F07AAC7}" dt="2019-04-11T22:52:44.769" v="35"/>
        <pc:sldMkLst>
          <pc:docMk/>
          <pc:sldMk cId="3132021615" sldId="855"/>
        </pc:sldMkLst>
      </pc:sldChg>
      <pc:sldChg chg="add replId">
        <pc:chgData name="" userId="" providerId="" clId="Web-{35EC462B-7DFE-4DD3-931D-C1EA3F07AAC7}" dt="2019-04-11T22:52:44.784" v="36"/>
        <pc:sldMkLst>
          <pc:docMk/>
          <pc:sldMk cId="2540227419" sldId="856"/>
        </pc:sldMkLst>
      </pc:sldChg>
      <pc:sldChg chg="add replId">
        <pc:chgData name="" userId="" providerId="" clId="Web-{35EC462B-7DFE-4DD3-931D-C1EA3F07AAC7}" dt="2019-04-11T22:53:03.753" v="37"/>
        <pc:sldMkLst>
          <pc:docMk/>
          <pc:sldMk cId="889918561" sldId="857"/>
        </pc:sldMkLst>
      </pc:sldChg>
      <pc:sldChg chg="add replId">
        <pc:chgData name="" userId="" providerId="" clId="Web-{35EC462B-7DFE-4DD3-931D-C1EA3F07AAC7}" dt="2019-04-11T22:53:03.769" v="38"/>
        <pc:sldMkLst>
          <pc:docMk/>
          <pc:sldMk cId="3408387102" sldId="858"/>
        </pc:sldMkLst>
      </pc:sldChg>
      <pc:sldChg chg="add replId">
        <pc:chgData name="" userId="" providerId="" clId="Web-{35EC462B-7DFE-4DD3-931D-C1EA3F07AAC7}" dt="2019-04-11T22:53:03.785" v="39"/>
        <pc:sldMkLst>
          <pc:docMk/>
          <pc:sldMk cId="3152287778" sldId="859"/>
        </pc:sldMkLst>
      </pc:sldChg>
      <pc:sldChg chg="add replId">
        <pc:chgData name="" userId="" providerId="" clId="Web-{35EC462B-7DFE-4DD3-931D-C1EA3F07AAC7}" dt="2019-04-11T22:53:03.785" v="40"/>
        <pc:sldMkLst>
          <pc:docMk/>
          <pc:sldMk cId="389523919" sldId="860"/>
        </pc:sldMkLst>
      </pc:sldChg>
      <pc:sldChg chg="add replId">
        <pc:chgData name="" userId="" providerId="" clId="Web-{35EC462B-7DFE-4DD3-931D-C1EA3F07AAC7}" dt="2019-04-11T22:53:03.800" v="41"/>
        <pc:sldMkLst>
          <pc:docMk/>
          <pc:sldMk cId="3170736710" sldId="861"/>
        </pc:sldMkLst>
      </pc:sldChg>
      <pc:sldChg chg="add replId">
        <pc:chgData name="" userId="" providerId="" clId="Web-{35EC462B-7DFE-4DD3-931D-C1EA3F07AAC7}" dt="2019-04-11T22:53:03.800" v="42"/>
        <pc:sldMkLst>
          <pc:docMk/>
          <pc:sldMk cId="4201769194" sldId="862"/>
        </pc:sldMkLst>
      </pc:sldChg>
      <pc:sldChg chg="add replId">
        <pc:chgData name="" userId="" providerId="" clId="Web-{35EC462B-7DFE-4DD3-931D-C1EA3F07AAC7}" dt="2019-04-11T22:53:03.816" v="43"/>
        <pc:sldMkLst>
          <pc:docMk/>
          <pc:sldMk cId="1905617511" sldId="863"/>
        </pc:sldMkLst>
      </pc:sldChg>
      <pc:sldChg chg="add replId">
        <pc:chgData name="" userId="" providerId="" clId="Web-{35EC462B-7DFE-4DD3-931D-C1EA3F07AAC7}" dt="2019-04-11T22:53:03.831" v="44"/>
        <pc:sldMkLst>
          <pc:docMk/>
          <pc:sldMk cId="122084429" sldId="864"/>
        </pc:sldMkLst>
      </pc:sldChg>
      <pc:sldChg chg="add replId">
        <pc:chgData name="" userId="" providerId="" clId="Web-{35EC462B-7DFE-4DD3-931D-C1EA3F07AAC7}" dt="2019-04-11T22:53:03.831" v="45"/>
        <pc:sldMkLst>
          <pc:docMk/>
          <pc:sldMk cId="3015962272" sldId="865"/>
        </pc:sldMkLst>
      </pc:sldChg>
      <pc:sldChg chg="add replId">
        <pc:chgData name="" userId="" providerId="" clId="Web-{35EC462B-7DFE-4DD3-931D-C1EA3F07AAC7}" dt="2019-04-11T22:53:03.847" v="46"/>
        <pc:sldMkLst>
          <pc:docMk/>
          <pc:sldMk cId="2702027354" sldId="866"/>
        </pc:sldMkLst>
      </pc:sldChg>
      <pc:sldChg chg="add replId">
        <pc:chgData name="" userId="" providerId="" clId="Web-{35EC462B-7DFE-4DD3-931D-C1EA3F07AAC7}" dt="2019-04-11T22:53:03.847" v="47"/>
        <pc:sldMkLst>
          <pc:docMk/>
          <pc:sldMk cId="2039776308" sldId="867"/>
        </pc:sldMkLst>
      </pc:sldChg>
      <pc:sldChg chg="add replId">
        <pc:chgData name="" userId="" providerId="" clId="Web-{35EC462B-7DFE-4DD3-931D-C1EA3F07AAC7}" dt="2019-04-11T22:53:03.863" v="48"/>
        <pc:sldMkLst>
          <pc:docMk/>
          <pc:sldMk cId="3752766949" sldId="868"/>
        </pc:sldMkLst>
      </pc:sldChg>
      <pc:sldChg chg="add replId">
        <pc:chgData name="" userId="" providerId="" clId="Web-{35EC462B-7DFE-4DD3-931D-C1EA3F07AAC7}" dt="2019-04-11T22:53:03.878" v="49"/>
        <pc:sldMkLst>
          <pc:docMk/>
          <pc:sldMk cId="2713528650" sldId="869"/>
        </pc:sldMkLst>
      </pc:sldChg>
      <pc:sldChg chg="add replId">
        <pc:chgData name="" userId="" providerId="" clId="Web-{35EC462B-7DFE-4DD3-931D-C1EA3F07AAC7}" dt="2019-04-11T22:53:03.878" v="50"/>
        <pc:sldMkLst>
          <pc:docMk/>
          <pc:sldMk cId="76743241" sldId="870"/>
        </pc:sldMkLst>
      </pc:sldChg>
      <pc:sldChg chg="add replId">
        <pc:chgData name="" userId="" providerId="" clId="Web-{35EC462B-7DFE-4DD3-931D-C1EA3F07AAC7}" dt="2019-04-11T22:53:03.894" v="51"/>
        <pc:sldMkLst>
          <pc:docMk/>
          <pc:sldMk cId="3605604791" sldId="871"/>
        </pc:sldMkLst>
      </pc:sldChg>
      <pc:sldChg chg="add replId">
        <pc:chgData name="" userId="" providerId="" clId="Web-{35EC462B-7DFE-4DD3-931D-C1EA3F07AAC7}" dt="2019-04-11T22:53:03.894" v="52"/>
        <pc:sldMkLst>
          <pc:docMk/>
          <pc:sldMk cId="3271921763" sldId="872"/>
        </pc:sldMkLst>
      </pc:sldChg>
      <pc:sldChg chg="add replId">
        <pc:chgData name="" userId="" providerId="" clId="Web-{35EC462B-7DFE-4DD3-931D-C1EA3F07AAC7}" dt="2019-04-11T22:53:03.910" v="53"/>
        <pc:sldMkLst>
          <pc:docMk/>
          <pc:sldMk cId="229211690" sldId="873"/>
        </pc:sldMkLst>
      </pc:sldChg>
      <pc:sldChg chg="add replId">
        <pc:chgData name="" userId="" providerId="" clId="Web-{35EC462B-7DFE-4DD3-931D-C1EA3F07AAC7}" dt="2019-04-11T22:53:03.925" v="54"/>
        <pc:sldMkLst>
          <pc:docMk/>
          <pc:sldMk cId="2949718683" sldId="874"/>
        </pc:sldMkLst>
      </pc:sldChg>
      <pc:sldChg chg="add replId">
        <pc:chgData name="" userId="" providerId="" clId="Web-{35EC462B-7DFE-4DD3-931D-C1EA3F07AAC7}" dt="2019-04-11T22:53:03.925" v="55"/>
        <pc:sldMkLst>
          <pc:docMk/>
          <pc:sldMk cId="4138846633" sldId="875"/>
        </pc:sldMkLst>
      </pc:sldChg>
      <pc:sldChg chg="add replId">
        <pc:chgData name="" userId="" providerId="" clId="Web-{35EC462B-7DFE-4DD3-931D-C1EA3F07AAC7}" dt="2019-04-11T22:53:03.941" v="56"/>
        <pc:sldMkLst>
          <pc:docMk/>
          <pc:sldMk cId="920319175" sldId="876"/>
        </pc:sldMkLst>
      </pc:sldChg>
      <pc:sldChg chg="add replId">
        <pc:chgData name="" userId="" providerId="" clId="Web-{35EC462B-7DFE-4DD3-931D-C1EA3F07AAC7}" dt="2019-04-11T22:53:03.941" v="57"/>
        <pc:sldMkLst>
          <pc:docMk/>
          <pc:sldMk cId="2787265422" sldId="877"/>
        </pc:sldMkLst>
      </pc:sldChg>
      <pc:sldChg chg="add replId">
        <pc:chgData name="" userId="" providerId="" clId="Web-{35EC462B-7DFE-4DD3-931D-C1EA3F07AAC7}" dt="2019-04-11T22:53:03.956" v="58"/>
        <pc:sldMkLst>
          <pc:docMk/>
          <pc:sldMk cId="4027393847" sldId="878"/>
        </pc:sldMkLst>
      </pc:sldChg>
      <pc:sldChg chg="add replId">
        <pc:chgData name="" userId="" providerId="" clId="Web-{35EC462B-7DFE-4DD3-931D-C1EA3F07AAC7}" dt="2019-04-11T22:53:03.972" v="59"/>
        <pc:sldMkLst>
          <pc:docMk/>
          <pc:sldMk cId="3594770258" sldId="879"/>
        </pc:sldMkLst>
      </pc:sldChg>
      <pc:sldChg chg="add replId">
        <pc:chgData name="" userId="" providerId="" clId="Web-{35EC462B-7DFE-4DD3-931D-C1EA3F07AAC7}" dt="2019-04-11T22:53:03.972" v="60"/>
        <pc:sldMkLst>
          <pc:docMk/>
          <pc:sldMk cId="930791616" sldId="880"/>
        </pc:sldMkLst>
      </pc:sldChg>
      <pc:sldChg chg="add replId">
        <pc:chgData name="" userId="" providerId="" clId="Web-{35EC462B-7DFE-4DD3-931D-C1EA3F07AAC7}" dt="2019-04-11T22:53:03.988" v="61"/>
        <pc:sldMkLst>
          <pc:docMk/>
          <pc:sldMk cId="2356311570" sldId="881"/>
        </pc:sldMkLst>
      </pc:sldChg>
      <pc:sldChg chg="add replId">
        <pc:chgData name="" userId="" providerId="" clId="Web-{35EC462B-7DFE-4DD3-931D-C1EA3F07AAC7}" dt="2019-04-11T22:53:04.003" v="62"/>
        <pc:sldMkLst>
          <pc:docMk/>
          <pc:sldMk cId="3113630914" sldId="882"/>
        </pc:sldMkLst>
      </pc:sldChg>
      <pc:sldChg chg="add replId">
        <pc:chgData name="" userId="" providerId="" clId="Web-{35EC462B-7DFE-4DD3-931D-C1EA3F07AAC7}" dt="2019-04-11T22:53:04.003" v="63"/>
        <pc:sldMkLst>
          <pc:docMk/>
          <pc:sldMk cId="1174738829" sldId="883"/>
        </pc:sldMkLst>
      </pc:sldChg>
      <pc:sldChg chg="add replId">
        <pc:chgData name="" userId="" providerId="" clId="Web-{35EC462B-7DFE-4DD3-931D-C1EA3F07AAC7}" dt="2019-04-11T22:53:04.019" v="64"/>
        <pc:sldMkLst>
          <pc:docMk/>
          <pc:sldMk cId="3475817986" sldId="884"/>
        </pc:sldMkLst>
      </pc:sldChg>
      <pc:sldChg chg="add replId">
        <pc:chgData name="" userId="" providerId="" clId="Web-{35EC462B-7DFE-4DD3-931D-C1EA3F07AAC7}" dt="2019-04-11T22:53:04.019" v="65"/>
        <pc:sldMkLst>
          <pc:docMk/>
          <pc:sldMk cId="520214617" sldId="885"/>
        </pc:sldMkLst>
      </pc:sldChg>
      <pc:sldChg chg="add replId">
        <pc:chgData name="" userId="" providerId="" clId="Web-{35EC462B-7DFE-4DD3-931D-C1EA3F07AAC7}" dt="2019-04-11T22:53:04.036" v="66"/>
        <pc:sldMkLst>
          <pc:docMk/>
          <pc:sldMk cId="2816583999" sldId="886"/>
        </pc:sldMkLst>
      </pc:sldChg>
      <pc:sldChg chg="add replId">
        <pc:chgData name="" userId="" providerId="" clId="Web-{35EC462B-7DFE-4DD3-931D-C1EA3F07AAC7}" dt="2019-04-11T22:53:04.050" v="67"/>
        <pc:sldMkLst>
          <pc:docMk/>
          <pc:sldMk cId="1271213968" sldId="887"/>
        </pc:sldMkLst>
      </pc:sldChg>
      <pc:sldChg chg="add replId">
        <pc:chgData name="" userId="" providerId="" clId="Web-{35EC462B-7DFE-4DD3-931D-C1EA3F07AAC7}" dt="2019-04-11T22:53:07.128" v="68"/>
        <pc:sldMkLst>
          <pc:docMk/>
          <pc:sldMk cId="2268542293" sldId="888"/>
        </pc:sldMkLst>
      </pc:sldChg>
      <pc:sldChg chg="add replId">
        <pc:chgData name="" userId="" providerId="" clId="Web-{35EC462B-7DFE-4DD3-931D-C1EA3F07AAC7}" dt="2019-04-11T22:53:07.144" v="69"/>
        <pc:sldMkLst>
          <pc:docMk/>
          <pc:sldMk cId="536308957" sldId="889"/>
        </pc:sldMkLst>
      </pc:sldChg>
      <pc:sldChg chg="add replId">
        <pc:chgData name="" userId="" providerId="" clId="Web-{35EC462B-7DFE-4DD3-931D-C1EA3F07AAC7}" dt="2019-04-11T22:53:07.144" v="70"/>
        <pc:sldMkLst>
          <pc:docMk/>
          <pc:sldMk cId="3967926302" sldId="890"/>
        </pc:sldMkLst>
      </pc:sldChg>
      <pc:sldChg chg="add replId">
        <pc:chgData name="" userId="" providerId="" clId="Web-{35EC462B-7DFE-4DD3-931D-C1EA3F07AAC7}" dt="2019-04-11T22:53:07.160" v="71"/>
        <pc:sldMkLst>
          <pc:docMk/>
          <pc:sldMk cId="2035186574" sldId="891"/>
        </pc:sldMkLst>
      </pc:sldChg>
      <pc:sldChg chg="add replId">
        <pc:chgData name="" userId="" providerId="" clId="Web-{35EC462B-7DFE-4DD3-931D-C1EA3F07AAC7}" dt="2019-04-11T22:53:07.175" v="72"/>
        <pc:sldMkLst>
          <pc:docMk/>
          <pc:sldMk cId="4147657172" sldId="892"/>
        </pc:sldMkLst>
      </pc:sldChg>
      <pc:sldChg chg="add replId">
        <pc:chgData name="" userId="" providerId="" clId="Web-{35EC462B-7DFE-4DD3-931D-C1EA3F07AAC7}" dt="2019-04-11T22:53:07.175" v="73"/>
        <pc:sldMkLst>
          <pc:docMk/>
          <pc:sldMk cId="3027828461" sldId="893"/>
        </pc:sldMkLst>
      </pc:sldChg>
      <pc:sldChg chg="add replId">
        <pc:chgData name="" userId="" providerId="" clId="Web-{35EC462B-7DFE-4DD3-931D-C1EA3F07AAC7}" dt="2019-04-11T22:53:07.191" v="74"/>
        <pc:sldMkLst>
          <pc:docMk/>
          <pc:sldMk cId="1182080806" sldId="894"/>
        </pc:sldMkLst>
      </pc:sldChg>
      <pc:sldChg chg="add replId">
        <pc:chgData name="" userId="" providerId="" clId="Web-{35EC462B-7DFE-4DD3-931D-C1EA3F07AAC7}" dt="2019-04-11T22:53:07.191" v="75"/>
        <pc:sldMkLst>
          <pc:docMk/>
          <pc:sldMk cId="92851070" sldId="895"/>
        </pc:sldMkLst>
      </pc:sldChg>
      <pc:sldChg chg="add replId">
        <pc:chgData name="" userId="" providerId="" clId="Web-{35EC462B-7DFE-4DD3-931D-C1EA3F07AAC7}" dt="2019-04-11T22:53:07.207" v="76"/>
        <pc:sldMkLst>
          <pc:docMk/>
          <pc:sldMk cId="1700291237" sldId="896"/>
        </pc:sldMkLst>
      </pc:sldChg>
      <pc:sldChg chg="add replId">
        <pc:chgData name="" userId="" providerId="" clId="Web-{35EC462B-7DFE-4DD3-931D-C1EA3F07AAC7}" dt="2019-04-11T22:53:07.222" v="77"/>
        <pc:sldMkLst>
          <pc:docMk/>
          <pc:sldMk cId="2962116405" sldId="897"/>
        </pc:sldMkLst>
      </pc:sldChg>
      <pc:sldChg chg="add replId">
        <pc:chgData name="" userId="" providerId="" clId="Web-{35EC462B-7DFE-4DD3-931D-C1EA3F07AAC7}" dt="2019-04-11T22:53:07.222" v="78"/>
        <pc:sldMkLst>
          <pc:docMk/>
          <pc:sldMk cId="2635690237" sldId="898"/>
        </pc:sldMkLst>
      </pc:sldChg>
      <pc:sldChg chg="add replId">
        <pc:chgData name="" userId="" providerId="" clId="Web-{35EC462B-7DFE-4DD3-931D-C1EA3F07AAC7}" dt="2019-04-11T22:53:07.240" v="79"/>
        <pc:sldMkLst>
          <pc:docMk/>
          <pc:sldMk cId="1165775609" sldId="899"/>
        </pc:sldMkLst>
      </pc:sldChg>
      <pc:sldChg chg="add replId">
        <pc:chgData name="" userId="" providerId="" clId="Web-{35EC462B-7DFE-4DD3-931D-C1EA3F07AAC7}" dt="2019-04-11T22:53:07.253" v="80"/>
        <pc:sldMkLst>
          <pc:docMk/>
          <pc:sldMk cId="3382528726" sldId="900"/>
        </pc:sldMkLst>
      </pc:sldChg>
      <pc:sldChg chg="add replId">
        <pc:chgData name="" userId="" providerId="" clId="Web-{35EC462B-7DFE-4DD3-931D-C1EA3F07AAC7}" dt="2019-04-11T22:53:07.253" v="81"/>
        <pc:sldMkLst>
          <pc:docMk/>
          <pc:sldMk cId="3214198818" sldId="901"/>
        </pc:sldMkLst>
      </pc:sldChg>
      <pc:sldChg chg="add replId">
        <pc:chgData name="" userId="" providerId="" clId="Web-{35EC462B-7DFE-4DD3-931D-C1EA3F07AAC7}" dt="2019-04-11T22:53:07.269" v="82"/>
        <pc:sldMkLst>
          <pc:docMk/>
          <pc:sldMk cId="3304598945" sldId="902"/>
        </pc:sldMkLst>
      </pc:sldChg>
      <pc:sldChg chg="add replId">
        <pc:chgData name="" userId="" providerId="" clId="Web-{35EC462B-7DFE-4DD3-931D-C1EA3F07AAC7}" dt="2019-04-11T22:53:07.285" v="83"/>
        <pc:sldMkLst>
          <pc:docMk/>
          <pc:sldMk cId="2569770915" sldId="903"/>
        </pc:sldMkLst>
      </pc:sldChg>
      <pc:sldChg chg="add replId">
        <pc:chgData name="" userId="" providerId="" clId="Web-{35EC462B-7DFE-4DD3-931D-C1EA3F07AAC7}" dt="2019-04-11T22:53:07.285" v="84"/>
        <pc:sldMkLst>
          <pc:docMk/>
          <pc:sldMk cId="3543934997" sldId="904"/>
        </pc:sldMkLst>
      </pc:sldChg>
      <pc:sldChg chg="add replId">
        <pc:chgData name="" userId="" providerId="" clId="Web-{35EC462B-7DFE-4DD3-931D-C1EA3F07AAC7}" dt="2019-04-11T22:53:07.300" v="85"/>
        <pc:sldMkLst>
          <pc:docMk/>
          <pc:sldMk cId="2026364633" sldId="905"/>
        </pc:sldMkLst>
      </pc:sldChg>
      <pc:sldChg chg="add replId">
        <pc:chgData name="" userId="" providerId="" clId="Web-{35EC462B-7DFE-4DD3-931D-C1EA3F07AAC7}" dt="2019-04-11T22:53:07.316" v="86"/>
        <pc:sldMkLst>
          <pc:docMk/>
          <pc:sldMk cId="796016082" sldId="906"/>
        </pc:sldMkLst>
      </pc:sldChg>
      <pc:sldChg chg="add replId">
        <pc:chgData name="" userId="" providerId="" clId="Web-{35EC462B-7DFE-4DD3-931D-C1EA3F07AAC7}" dt="2019-04-11T22:53:07.316" v="87"/>
        <pc:sldMkLst>
          <pc:docMk/>
          <pc:sldMk cId="2647713854" sldId="907"/>
        </pc:sldMkLst>
      </pc:sldChg>
      <pc:sldChg chg="add replId">
        <pc:chgData name="" userId="" providerId="" clId="Web-{35EC462B-7DFE-4DD3-931D-C1EA3F07AAC7}" dt="2019-04-11T22:53:07.332" v="88"/>
        <pc:sldMkLst>
          <pc:docMk/>
          <pc:sldMk cId="44983576" sldId="908"/>
        </pc:sldMkLst>
      </pc:sldChg>
      <pc:sldChg chg="add replId">
        <pc:chgData name="" userId="" providerId="" clId="Web-{35EC462B-7DFE-4DD3-931D-C1EA3F07AAC7}" dt="2019-04-11T22:53:07.347" v="89"/>
        <pc:sldMkLst>
          <pc:docMk/>
          <pc:sldMk cId="1810744512" sldId="909"/>
        </pc:sldMkLst>
      </pc:sldChg>
      <pc:sldChg chg="add replId">
        <pc:chgData name="" userId="" providerId="" clId="Web-{35EC462B-7DFE-4DD3-931D-C1EA3F07AAC7}" dt="2019-04-11T22:53:07.347" v="90"/>
        <pc:sldMkLst>
          <pc:docMk/>
          <pc:sldMk cId="147962340" sldId="910"/>
        </pc:sldMkLst>
      </pc:sldChg>
      <pc:sldChg chg="add replId">
        <pc:chgData name="" userId="" providerId="" clId="Web-{35EC462B-7DFE-4DD3-931D-C1EA3F07AAC7}" dt="2019-04-11T22:53:07.363" v="91"/>
        <pc:sldMkLst>
          <pc:docMk/>
          <pc:sldMk cId="4069126280" sldId="911"/>
        </pc:sldMkLst>
      </pc:sldChg>
      <pc:sldChg chg="add replId">
        <pc:chgData name="" userId="" providerId="" clId="Web-{35EC462B-7DFE-4DD3-931D-C1EA3F07AAC7}" dt="2019-04-11T22:53:07.363" v="92"/>
        <pc:sldMkLst>
          <pc:docMk/>
          <pc:sldMk cId="3212261348" sldId="912"/>
        </pc:sldMkLst>
      </pc:sldChg>
      <pc:sldChg chg="add replId">
        <pc:chgData name="" userId="" providerId="" clId="Web-{35EC462B-7DFE-4DD3-931D-C1EA3F07AAC7}" dt="2019-04-11T22:53:07.379" v="93"/>
        <pc:sldMkLst>
          <pc:docMk/>
          <pc:sldMk cId="2780120773" sldId="913"/>
        </pc:sldMkLst>
      </pc:sldChg>
      <pc:sldChg chg="add replId">
        <pc:chgData name="" userId="" providerId="" clId="Web-{35EC462B-7DFE-4DD3-931D-C1EA3F07AAC7}" dt="2019-04-11T22:53:07.394" v="94"/>
        <pc:sldMkLst>
          <pc:docMk/>
          <pc:sldMk cId="1326032030" sldId="914"/>
        </pc:sldMkLst>
      </pc:sldChg>
      <pc:sldChg chg="add replId">
        <pc:chgData name="" userId="" providerId="" clId="Web-{35EC462B-7DFE-4DD3-931D-C1EA3F07AAC7}" dt="2019-04-11T22:53:07.394" v="95"/>
        <pc:sldMkLst>
          <pc:docMk/>
          <pc:sldMk cId="3449448261" sldId="915"/>
        </pc:sldMkLst>
      </pc:sldChg>
      <pc:sldChg chg="add replId">
        <pc:chgData name="" userId="" providerId="" clId="Web-{35EC462B-7DFE-4DD3-931D-C1EA3F07AAC7}" dt="2019-04-11T22:53:07.410" v="96"/>
        <pc:sldMkLst>
          <pc:docMk/>
          <pc:sldMk cId="3092858914" sldId="916"/>
        </pc:sldMkLst>
      </pc:sldChg>
      <pc:sldChg chg="add replId">
        <pc:chgData name="" userId="" providerId="" clId="Web-{35EC462B-7DFE-4DD3-931D-C1EA3F07AAC7}" dt="2019-04-11T22:53:07.425" v="97"/>
        <pc:sldMkLst>
          <pc:docMk/>
          <pc:sldMk cId="181635907" sldId="917"/>
        </pc:sldMkLst>
      </pc:sldChg>
      <pc:sldChg chg="add replId">
        <pc:chgData name="" userId="" providerId="" clId="Web-{35EC462B-7DFE-4DD3-931D-C1EA3F07AAC7}" dt="2019-04-11T22:53:07.425" v="98"/>
        <pc:sldMkLst>
          <pc:docMk/>
          <pc:sldMk cId="1041774967" sldId="91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7DF89D5F-4AA9-4878-B119-DE9764785AB6}" type="datetimeFigureOut">
              <a:rPr lang="en-US" smtClean="0"/>
              <a:t>4/1/2020</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3D3109DB-2FE1-40D0-84B6-D79A527A33F2}" type="slidenum">
              <a:rPr lang="en-US" smtClean="0"/>
              <a:t>‹#›</a:t>
            </a:fld>
            <a:endParaRPr lang="en-US"/>
          </a:p>
        </p:txBody>
      </p:sp>
    </p:spTree>
    <p:extLst>
      <p:ext uri="{BB962C8B-B14F-4D97-AF65-F5344CB8AC3E}">
        <p14:creationId xmlns:p14="http://schemas.microsoft.com/office/powerpoint/2010/main" val="3631241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F4FD8F13-ABF8-4ED9-B75B-7F68854F2530}" type="datetimeFigureOut">
              <a:rPr lang="en-US" smtClean="0"/>
              <a:t>4/1/2020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4ADE49C-AECB-4B8E-AB86-9FE486226B9C}" type="slidenum">
              <a:rPr lang="en-US" smtClean="0"/>
              <a:t>‹#›</a:t>
            </a:fld>
            <a:endParaRPr lang="en-US"/>
          </a:p>
        </p:txBody>
      </p:sp>
    </p:spTree>
    <p:extLst>
      <p:ext uri="{BB962C8B-B14F-4D97-AF65-F5344CB8AC3E}">
        <p14:creationId xmlns:p14="http://schemas.microsoft.com/office/powerpoint/2010/main" val="172068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7C49B4-96A9-4EF7-9A69-E942AAEE2469}" type="slidenum">
              <a:rPr lang="en-US">
                <a:solidFill>
                  <a:prstClr val="black"/>
                </a:solidFill>
              </a:rPr>
              <a:pPr/>
              <a:t>1</a:t>
            </a:fld>
            <a:endParaRPr lang="en-US" dirty="0">
              <a:solidFill>
                <a:prstClr val="black"/>
              </a:solidFill>
            </a:endParaRPr>
          </a:p>
        </p:txBody>
      </p:sp>
      <p:sp>
        <p:nvSpPr>
          <p:cNvPr id="202754" name="Rectangle 2"/>
          <p:cNvSpPr>
            <a:spLocks noGrp="1" noRot="1" noChangeAspect="1" noChangeArrowheads="1" noTextEdit="1"/>
          </p:cNvSpPr>
          <p:nvPr>
            <p:ph type="sldImg"/>
          </p:nvPr>
        </p:nvSpPr>
        <p:spPr>
          <a:xfrm>
            <a:off x="1257300" y="720725"/>
            <a:ext cx="4800600" cy="3600450"/>
          </a:xfrm>
          <a:ln/>
        </p:spPr>
      </p:sp>
      <p:sp>
        <p:nvSpPr>
          <p:cNvPr id="202755" name="Rectangle 3"/>
          <p:cNvSpPr>
            <a:spLocks noGrp="1" noChangeArrowheads="1"/>
          </p:cNvSpPr>
          <p:nvPr>
            <p:ph type="body" idx="1"/>
          </p:nvPr>
        </p:nvSpPr>
        <p:spPr/>
        <p:txBody>
          <a:bodyPr/>
          <a:lstStyle/>
          <a:p>
            <a:r>
              <a:rPr lang="en-US" sz="1200" b="1" dirty="0"/>
              <a:t>INSTRUCTIONS</a:t>
            </a:r>
          </a:p>
          <a:p>
            <a:pPr marL="181240" indent="-181240">
              <a:buFont typeface="Arial" panose="020B0604020202020204" pitchFamily="34" charset="0"/>
              <a:buChar char="•"/>
            </a:pPr>
            <a:r>
              <a:rPr lang="en-US" sz="1200" dirty="0"/>
              <a:t>Welcome</a:t>
            </a:r>
            <a:r>
              <a:rPr lang="en-US" sz="1200" baseline="0" dirty="0"/>
              <a:t> participants to day 5.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correct answer is: B. When the client’s spouse requests information in writing from the program</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10</a:t>
            </a:fld>
            <a:endParaRPr lang="en-US"/>
          </a:p>
        </p:txBody>
      </p:sp>
    </p:spTree>
    <p:extLst>
      <p:ext uri="{BB962C8B-B14F-4D97-AF65-F5344CB8AC3E}">
        <p14:creationId xmlns:p14="http://schemas.microsoft.com/office/powerpoint/2010/main" val="3001589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correct answer is: B. Legal involvement</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11</a:t>
            </a:fld>
            <a:endParaRPr lang="en-US"/>
          </a:p>
        </p:txBody>
      </p:sp>
    </p:spTree>
    <p:extLst>
      <p:ext uri="{BB962C8B-B14F-4D97-AF65-F5344CB8AC3E}">
        <p14:creationId xmlns:p14="http://schemas.microsoft.com/office/powerpoint/2010/main" val="264753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dirty="0"/>
              <a:t>The correct answer is: D. Screening</a:t>
            </a:r>
          </a:p>
        </p:txBody>
      </p:sp>
      <p:sp>
        <p:nvSpPr>
          <p:cNvPr id="4" name="Slide Number Placeholder 3"/>
          <p:cNvSpPr>
            <a:spLocks noGrp="1"/>
          </p:cNvSpPr>
          <p:nvPr>
            <p:ph type="sldNum" sz="quarter" idx="10"/>
          </p:nvPr>
        </p:nvSpPr>
        <p:spPr/>
        <p:txBody>
          <a:bodyPr/>
          <a:lstStyle/>
          <a:p>
            <a:fld id="{54ADE49C-AECB-4B8E-AB86-9FE486226B9C}" type="slidenum">
              <a:rPr lang="en-US" smtClean="0"/>
              <a:t>12</a:t>
            </a:fld>
            <a:endParaRPr lang="en-US"/>
          </a:p>
        </p:txBody>
      </p:sp>
    </p:spTree>
    <p:extLst>
      <p:ext uri="{BB962C8B-B14F-4D97-AF65-F5344CB8AC3E}">
        <p14:creationId xmlns:p14="http://schemas.microsoft.com/office/powerpoint/2010/main" val="3794946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dirty="0"/>
              <a:t>The correct answer is: B. Orientation</a:t>
            </a:r>
          </a:p>
        </p:txBody>
      </p:sp>
      <p:sp>
        <p:nvSpPr>
          <p:cNvPr id="4" name="Slide Number Placeholder 3"/>
          <p:cNvSpPr>
            <a:spLocks noGrp="1"/>
          </p:cNvSpPr>
          <p:nvPr>
            <p:ph type="sldNum" sz="quarter" idx="10"/>
          </p:nvPr>
        </p:nvSpPr>
        <p:spPr/>
        <p:txBody>
          <a:bodyPr/>
          <a:lstStyle/>
          <a:p>
            <a:fld id="{54ADE49C-AECB-4B8E-AB86-9FE486226B9C}" type="slidenum">
              <a:rPr lang="en-US" smtClean="0"/>
              <a:t>13</a:t>
            </a:fld>
            <a:endParaRPr lang="en-US"/>
          </a:p>
        </p:txBody>
      </p:sp>
    </p:spTree>
    <p:extLst>
      <p:ext uri="{BB962C8B-B14F-4D97-AF65-F5344CB8AC3E}">
        <p14:creationId xmlns:p14="http://schemas.microsoft.com/office/powerpoint/2010/main" val="318265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False</a:t>
            </a:r>
          </a:p>
        </p:txBody>
      </p:sp>
      <p:sp>
        <p:nvSpPr>
          <p:cNvPr id="4" name="Slide Number Placeholder 3"/>
          <p:cNvSpPr>
            <a:spLocks noGrp="1"/>
          </p:cNvSpPr>
          <p:nvPr>
            <p:ph type="sldNum" sz="quarter" idx="10"/>
          </p:nvPr>
        </p:nvSpPr>
        <p:spPr/>
        <p:txBody>
          <a:bodyPr/>
          <a:lstStyle/>
          <a:p>
            <a:fld id="{54ADE49C-AECB-4B8E-AB86-9FE486226B9C}" type="slidenum">
              <a:rPr lang="en-US" smtClean="0"/>
              <a:t>14</a:t>
            </a:fld>
            <a:endParaRPr lang="en-US"/>
          </a:p>
        </p:txBody>
      </p:sp>
    </p:spTree>
    <p:extLst>
      <p:ext uri="{BB962C8B-B14F-4D97-AF65-F5344CB8AC3E}">
        <p14:creationId xmlns:p14="http://schemas.microsoft.com/office/powerpoint/2010/main" val="3659778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C. 6</a:t>
            </a:r>
          </a:p>
        </p:txBody>
      </p:sp>
      <p:sp>
        <p:nvSpPr>
          <p:cNvPr id="4" name="Slide Number Placeholder 3"/>
          <p:cNvSpPr>
            <a:spLocks noGrp="1"/>
          </p:cNvSpPr>
          <p:nvPr>
            <p:ph type="sldNum" sz="quarter" idx="10"/>
          </p:nvPr>
        </p:nvSpPr>
        <p:spPr/>
        <p:txBody>
          <a:bodyPr/>
          <a:lstStyle/>
          <a:p>
            <a:fld id="{54ADE49C-AECB-4B8E-AB86-9FE486226B9C}" type="slidenum">
              <a:rPr lang="en-US" smtClean="0"/>
              <a:t>15</a:t>
            </a:fld>
            <a:endParaRPr lang="en-US"/>
          </a:p>
        </p:txBody>
      </p:sp>
    </p:spTree>
    <p:extLst>
      <p:ext uri="{BB962C8B-B14F-4D97-AF65-F5344CB8AC3E}">
        <p14:creationId xmlns:p14="http://schemas.microsoft.com/office/powerpoint/2010/main" val="1595693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B. </a:t>
            </a:r>
            <a:r>
              <a:rPr lang="en-US" dirty="0"/>
              <a:t>Neurotransmitter</a:t>
            </a: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16</a:t>
            </a:fld>
            <a:endParaRPr lang="en-US"/>
          </a:p>
        </p:txBody>
      </p:sp>
    </p:spTree>
    <p:extLst>
      <p:ext uri="{BB962C8B-B14F-4D97-AF65-F5344CB8AC3E}">
        <p14:creationId xmlns:p14="http://schemas.microsoft.com/office/powerpoint/2010/main" val="1109216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correct answer is: B. </a:t>
            </a:r>
            <a:r>
              <a:rPr lang="en-US" dirty="0"/>
              <a:t>Withdrawal</a:t>
            </a:r>
            <a:r>
              <a:rPr lang="en-US" dirty="0">
                <a:highlight>
                  <a:srgbClr val="FFFF00"/>
                </a:highlight>
                <a:ea typeface="Calibri" panose="020F0502020204030204" pitchFamily="34" charset="0"/>
                <a:cs typeface="Times New Roman" panose="02020603050405020304" pitchFamily="18" charset="0"/>
              </a:rPr>
              <a:t> </a:t>
            </a:r>
            <a:endParaRPr lang="en-US" dirty="0">
              <a:ea typeface="Calibri" panose="020F0502020204030204" pitchFamily="34" charset="0"/>
              <a:cs typeface="Times New Roman" panose="02020603050405020304" pitchFamily="18" charset="0"/>
            </a:endParaRP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17</a:t>
            </a:fld>
            <a:endParaRPr lang="en-US"/>
          </a:p>
        </p:txBody>
      </p:sp>
    </p:spTree>
    <p:extLst>
      <p:ext uri="{BB962C8B-B14F-4D97-AF65-F5344CB8AC3E}">
        <p14:creationId xmlns:p14="http://schemas.microsoft.com/office/powerpoint/2010/main" val="4158152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correct answer is: D. Mother-to-child transmission</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18</a:t>
            </a:fld>
            <a:endParaRPr lang="en-US"/>
          </a:p>
        </p:txBody>
      </p:sp>
    </p:spTree>
    <p:extLst>
      <p:ext uri="{BB962C8B-B14F-4D97-AF65-F5344CB8AC3E}">
        <p14:creationId xmlns:p14="http://schemas.microsoft.com/office/powerpoint/2010/main" val="3432936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H. All of </a:t>
            </a:r>
            <a:r>
              <a:rPr lang="en-US" baseline="0"/>
              <a:t>the </a:t>
            </a:r>
            <a:r>
              <a:rPr lang="en-US" baseline="0" smtClean="0"/>
              <a:t>aAbove </a:t>
            </a: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19</a:t>
            </a:fld>
            <a:endParaRPr lang="en-US"/>
          </a:p>
        </p:txBody>
      </p:sp>
    </p:spTree>
    <p:extLst>
      <p:ext uri="{BB962C8B-B14F-4D97-AF65-F5344CB8AC3E}">
        <p14:creationId xmlns:p14="http://schemas.microsoft.com/office/powerpoint/2010/main" val="1191636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TRAINER NOTES</a:t>
            </a:r>
          </a:p>
          <a:p>
            <a:pPr marL="181240" marR="0" lvl="0" indent="-181240" algn="l" defTabSz="96661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This training was developed by Drs.</a:t>
            </a:r>
            <a:r>
              <a:rPr lang="en-US" baseline="0" dirty="0"/>
              <a:t> </a:t>
            </a:r>
            <a:r>
              <a:rPr lang="en-US" kern="1200" dirty="0"/>
              <a:t>Thomas Freese and</a:t>
            </a:r>
            <a:r>
              <a:rPr lang="en-US" kern="1200" baseline="0" dirty="0"/>
              <a:t> Christopher Rocchio from the </a:t>
            </a:r>
            <a:r>
              <a:rPr lang="en-US" dirty="0"/>
              <a:t>University of California Los Angeles, Integrated Substance Abuse Programs (UCLA ISAP) and</a:t>
            </a:r>
            <a:r>
              <a:rPr lang="en-US" baseline="0" dirty="0"/>
              <a:t> with Alex </a:t>
            </a:r>
            <a:r>
              <a:rPr lang="en-US" kern="1200" dirty="0"/>
              <a:t>Ngiraingas, an</a:t>
            </a:r>
            <a:r>
              <a:rPr lang="en-US" kern="1200" baseline="0" dirty="0"/>
              <a:t> addictions counselor and educator from the Republic of Palau. We would like to acknowledge and thank the </a:t>
            </a:r>
            <a:r>
              <a:rPr lang="en-US" dirty="0"/>
              <a:t>Pacific Behavioral Health Collaborating Council (PBHCC)</a:t>
            </a:r>
            <a:r>
              <a:rPr lang="en-US" baseline="0" dirty="0"/>
              <a:t> for their commitment to train individuals across the Pacific to effectively prevent, treat, and support individuals in their own recovery from substance use </a:t>
            </a:r>
            <a:r>
              <a:rPr lang="en-US" baseline="0" dirty="0" smtClean="0"/>
              <a:t>disorders, and for their financial support for the development and delivery of this curriculum. </a:t>
            </a:r>
            <a:r>
              <a:rPr lang="en-US" baseline="0" smtClean="0"/>
              <a:t>Additional resource provided by SAMHSA, grant number UR1TI080211.</a:t>
            </a:r>
            <a:endParaRPr lang="en-US" smtClean="0"/>
          </a:p>
        </p:txBody>
      </p:sp>
      <p:sp>
        <p:nvSpPr>
          <p:cNvPr id="4" name="Slide Number Placeholder 3"/>
          <p:cNvSpPr>
            <a:spLocks noGrp="1"/>
          </p:cNvSpPr>
          <p:nvPr>
            <p:ph type="sldNum" sz="quarter" idx="10"/>
          </p:nvPr>
        </p:nvSpPr>
        <p:spPr/>
        <p:txBody>
          <a:bodyPr/>
          <a:lstStyle/>
          <a:p>
            <a:fld id="{54ADE49C-AECB-4B8E-AB86-9FE486226B9C}" type="slidenum">
              <a:rPr lang="en-US" smtClean="0"/>
              <a:t>2</a:t>
            </a:fld>
            <a:endParaRPr lang="en-US"/>
          </a:p>
        </p:txBody>
      </p:sp>
    </p:spTree>
    <p:extLst>
      <p:ext uri="{BB962C8B-B14F-4D97-AF65-F5344CB8AC3E}">
        <p14:creationId xmlns:p14="http://schemas.microsoft.com/office/powerpoint/2010/main" val="3998058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correct answer is: B. </a:t>
            </a:r>
            <a:r>
              <a:rPr lang="en-US" sz="1200" kern="1200" dirty="0">
                <a:solidFill>
                  <a:schemeClr val="tx1"/>
                </a:solidFill>
                <a:effectLst/>
                <a:latin typeface="+mn-lt"/>
                <a:ea typeface="+mn-ea"/>
                <a:cs typeface="+mn-cs"/>
              </a:rPr>
              <a:t>Mild, moderate, and severe </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20</a:t>
            </a:fld>
            <a:endParaRPr lang="en-US"/>
          </a:p>
        </p:txBody>
      </p:sp>
    </p:spTree>
    <p:extLst>
      <p:ext uri="{BB962C8B-B14F-4D97-AF65-F5344CB8AC3E}">
        <p14:creationId xmlns:p14="http://schemas.microsoft.com/office/powerpoint/2010/main" val="28729093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correct answer is: D. Delirium Tremens </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21</a:t>
            </a:fld>
            <a:endParaRPr lang="en-US"/>
          </a:p>
        </p:txBody>
      </p:sp>
    </p:spTree>
    <p:extLst>
      <p:ext uri="{BB962C8B-B14F-4D97-AF65-F5344CB8AC3E}">
        <p14:creationId xmlns:p14="http://schemas.microsoft.com/office/powerpoint/2010/main" val="698866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C. </a:t>
            </a:r>
            <a:r>
              <a:rPr lang="en-US" dirty="0"/>
              <a:t>Confrontation</a:t>
            </a: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22</a:t>
            </a:fld>
            <a:endParaRPr lang="en-US"/>
          </a:p>
        </p:txBody>
      </p:sp>
    </p:spTree>
    <p:extLst>
      <p:ext uri="{BB962C8B-B14F-4D97-AF65-F5344CB8AC3E}">
        <p14:creationId xmlns:p14="http://schemas.microsoft.com/office/powerpoint/2010/main" val="293177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correct answer is: E. Use confrontation for reality testing </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23</a:t>
            </a:fld>
            <a:endParaRPr lang="en-US"/>
          </a:p>
        </p:txBody>
      </p:sp>
    </p:spTree>
    <p:extLst>
      <p:ext uri="{BB962C8B-B14F-4D97-AF65-F5344CB8AC3E}">
        <p14:creationId xmlns:p14="http://schemas.microsoft.com/office/powerpoint/2010/main" val="35981611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correct answer is: A. Projection</a:t>
            </a:r>
            <a:endParaRPr lang="en-US" dirty="0">
              <a:ea typeface="Calibri" panose="020F0502020204030204" pitchFamily="34" charset="0"/>
              <a:cs typeface="Times New Roman" panose="02020603050405020304" pitchFamily="18" charset="0"/>
            </a:endParaRP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24</a:t>
            </a:fld>
            <a:endParaRPr lang="en-US"/>
          </a:p>
        </p:txBody>
      </p:sp>
    </p:spTree>
    <p:extLst>
      <p:ext uri="{BB962C8B-B14F-4D97-AF65-F5344CB8AC3E}">
        <p14:creationId xmlns:p14="http://schemas.microsoft.com/office/powerpoint/2010/main" val="30764441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C. Person-centered therapy. </a:t>
            </a:r>
          </a:p>
        </p:txBody>
      </p:sp>
      <p:sp>
        <p:nvSpPr>
          <p:cNvPr id="4" name="Slide Number Placeholder 3"/>
          <p:cNvSpPr>
            <a:spLocks noGrp="1"/>
          </p:cNvSpPr>
          <p:nvPr>
            <p:ph type="sldNum" sz="quarter" idx="10"/>
          </p:nvPr>
        </p:nvSpPr>
        <p:spPr/>
        <p:txBody>
          <a:bodyPr/>
          <a:lstStyle/>
          <a:p>
            <a:fld id="{54ADE49C-AECB-4B8E-AB86-9FE486226B9C}" type="slidenum">
              <a:rPr lang="en-US" smtClean="0"/>
              <a:t>25</a:t>
            </a:fld>
            <a:endParaRPr lang="en-US"/>
          </a:p>
        </p:txBody>
      </p:sp>
    </p:spTree>
    <p:extLst>
      <p:ext uri="{BB962C8B-B14F-4D97-AF65-F5344CB8AC3E}">
        <p14:creationId xmlns:p14="http://schemas.microsoft.com/office/powerpoint/2010/main" val="37554891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True </a:t>
            </a:r>
          </a:p>
        </p:txBody>
      </p:sp>
      <p:sp>
        <p:nvSpPr>
          <p:cNvPr id="4" name="Slide Number Placeholder 3"/>
          <p:cNvSpPr>
            <a:spLocks noGrp="1"/>
          </p:cNvSpPr>
          <p:nvPr>
            <p:ph type="sldNum" sz="quarter" idx="10"/>
          </p:nvPr>
        </p:nvSpPr>
        <p:spPr/>
        <p:txBody>
          <a:bodyPr/>
          <a:lstStyle/>
          <a:p>
            <a:fld id="{54ADE49C-AECB-4B8E-AB86-9FE486226B9C}" type="slidenum">
              <a:rPr lang="en-US" smtClean="0"/>
              <a:t>26</a:t>
            </a:fld>
            <a:endParaRPr lang="en-US"/>
          </a:p>
        </p:txBody>
      </p:sp>
    </p:spTree>
    <p:extLst>
      <p:ext uri="{BB962C8B-B14F-4D97-AF65-F5344CB8AC3E}">
        <p14:creationId xmlns:p14="http://schemas.microsoft.com/office/powerpoint/2010/main" val="28842925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B. 50</a:t>
            </a:r>
          </a:p>
        </p:txBody>
      </p:sp>
      <p:sp>
        <p:nvSpPr>
          <p:cNvPr id="4" name="Slide Number Placeholder 3"/>
          <p:cNvSpPr>
            <a:spLocks noGrp="1"/>
          </p:cNvSpPr>
          <p:nvPr>
            <p:ph type="sldNum" sz="quarter" idx="10"/>
          </p:nvPr>
        </p:nvSpPr>
        <p:spPr/>
        <p:txBody>
          <a:bodyPr/>
          <a:lstStyle/>
          <a:p>
            <a:fld id="{54ADE49C-AECB-4B8E-AB86-9FE486226B9C}" type="slidenum">
              <a:rPr lang="en-US" smtClean="0"/>
              <a:t>27</a:t>
            </a:fld>
            <a:endParaRPr lang="en-US"/>
          </a:p>
        </p:txBody>
      </p:sp>
    </p:spTree>
    <p:extLst>
      <p:ext uri="{BB962C8B-B14F-4D97-AF65-F5344CB8AC3E}">
        <p14:creationId xmlns:p14="http://schemas.microsoft.com/office/powerpoint/2010/main" val="27721607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True</a:t>
            </a:r>
          </a:p>
        </p:txBody>
      </p:sp>
      <p:sp>
        <p:nvSpPr>
          <p:cNvPr id="4" name="Slide Number Placeholder 3"/>
          <p:cNvSpPr>
            <a:spLocks noGrp="1"/>
          </p:cNvSpPr>
          <p:nvPr>
            <p:ph type="sldNum" sz="quarter" idx="10"/>
          </p:nvPr>
        </p:nvSpPr>
        <p:spPr/>
        <p:txBody>
          <a:bodyPr/>
          <a:lstStyle/>
          <a:p>
            <a:fld id="{54ADE49C-AECB-4B8E-AB86-9FE486226B9C}" type="slidenum">
              <a:rPr lang="en-US" smtClean="0"/>
              <a:t>28</a:t>
            </a:fld>
            <a:endParaRPr lang="en-US"/>
          </a:p>
        </p:txBody>
      </p:sp>
    </p:spTree>
    <p:extLst>
      <p:ext uri="{BB962C8B-B14F-4D97-AF65-F5344CB8AC3E}">
        <p14:creationId xmlns:p14="http://schemas.microsoft.com/office/powerpoint/2010/main" val="23251919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correct answer is: B. The limits of confidentiality</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29</a:t>
            </a:fld>
            <a:endParaRPr lang="en-US"/>
          </a:p>
        </p:txBody>
      </p:sp>
    </p:spTree>
    <p:extLst>
      <p:ext uri="{BB962C8B-B14F-4D97-AF65-F5344CB8AC3E}">
        <p14:creationId xmlns:p14="http://schemas.microsoft.com/office/powerpoint/2010/main" val="21246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81240" indent="-181240">
              <a:buFont typeface="Arial" panose="020B0604020202020204" pitchFamily="34" charset="0"/>
              <a:buChar char="•"/>
            </a:pPr>
            <a:r>
              <a:rPr lang="en-US" b="1" dirty="0"/>
              <a:t>[READ THE SLIDE]</a:t>
            </a:r>
            <a:endParaRPr lang="en-US" b="1"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3</a:t>
            </a:fld>
            <a:endParaRPr lang="en-US"/>
          </a:p>
        </p:txBody>
      </p:sp>
    </p:spTree>
    <p:extLst>
      <p:ext uri="{BB962C8B-B14F-4D97-AF65-F5344CB8AC3E}">
        <p14:creationId xmlns:p14="http://schemas.microsoft.com/office/powerpoint/2010/main" val="1199394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correct answer is: A. An antagonist </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30</a:t>
            </a:fld>
            <a:endParaRPr lang="en-US"/>
          </a:p>
        </p:txBody>
      </p:sp>
    </p:spTree>
    <p:extLst>
      <p:ext uri="{BB962C8B-B14F-4D97-AF65-F5344CB8AC3E}">
        <p14:creationId xmlns:p14="http://schemas.microsoft.com/office/powerpoint/2010/main" val="41781920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D. 200</a:t>
            </a:r>
          </a:p>
        </p:txBody>
      </p:sp>
      <p:sp>
        <p:nvSpPr>
          <p:cNvPr id="4" name="Slide Number Placeholder 3"/>
          <p:cNvSpPr>
            <a:spLocks noGrp="1"/>
          </p:cNvSpPr>
          <p:nvPr>
            <p:ph type="sldNum" sz="quarter" idx="10"/>
          </p:nvPr>
        </p:nvSpPr>
        <p:spPr/>
        <p:txBody>
          <a:bodyPr/>
          <a:lstStyle/>
          <a:p>
            <a:fld id="{54ADE49C-AECB-4B8E-AB86-9FE486226B9C}" type="slidenum">
              <a:rPr lang="en-US" smtClean="0"/>
              <a:t>31</a:t>
            </a:fld>
            <a:endParaRPr lang="en-US"/>
          </a:p>
        </p:txBody>
      </p:sp>
    </p:spTree>
    <p:extLst>
      <p:ext uri="{BB962C8B-B14F-4D97-AF65-F5344CB8AC3E}">
        <p14:creationId xmlns:p14="http://schemas.microsoft.com/office/powerpoint/2010/main" val="20793877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correct answer is: C. Symptoms are nonspecific and may mimic other viral infections</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32</a:t>
            </a:fld>
            <a:endParaRPr lang="en-US"/>
          </a:p>
        </p:txBody>
      </p:sp>
    </p:spTree>
    <p:extLst>
      <p:ext uri="{BB962C8B-B14F-4D97-AF65-F5344CB8AC3E}">
        <p14:creationId xmlns:p14="http://schemas.microsoft.com/office/powerpoint/2010/main" val="21319144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correct answer is: C. HIPAA </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33</a:t>
            </a:fld>
            <a:endParaRPr lang="en-US"/>
          </a:p>
        </p:txBody>
      </p:sp>
    </p:spTree>
    <p:extLst>
      <p:ext uri="{BB962C8B-B14F-4D97-AF65-F5344CB8AC3E}">
        <p14:creationId xmlns:p14="http://schemas.microsoft.com/office/powerpoint/2010/main" val="42591612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a:t>
            </a:r>
            <a:r>
              <a:rPr lang="en-US" baseline="0" dirty="0" smtClean="0"/>
              <a:t>A. True</a:t>
            </a: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34</a:t>
            </a:fld>
            <a:endParaRPr lang="en-US"/>
          </a:p>
        </p:txBody>
      </p:sp>
    </p:spTree>
    <p:extLst>
      <p:ext uri="{BB962C8B-B14F-4D97-AF65-F5344CB8AC3E}">
        <p14:creationId xmlns:p14="http://schemas.microsoft.com/office/powerpoint/2010/main" val="18742535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correct answer is: A</a:t>
            </a:r>
            <a:r>
              <a:rPr lang="en-US" dirty="0"/>
              <a:t>. Screening </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35</a:t>
            </a:fld>
            <a:endParaRPr lang="en-US"/>
          </a:p>
        </p:txBody>
      </p:sp>
    </p:spTree>
    <p:extLst>
      <p:ext uri="{BB962C8B-B14F-4D97-AF65-F5344CB8AC3E}">
        <p14:creationId xmlns:p14="http://schemas.microsoft.com/office/powerpoint/2010/main" val="31223344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C. </a:t>
            </a:r>
            <a:r>
              <a:rPr lang="en-US" dirty="0"/>
              <a:t>Assessment</a:t>
            </a: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36</a:t>
            </a:fld>
            <a:endParaRPr lang="en-US"/>
          </a:p>
        </p:txBody>
      </p:sp>
    </p:spTree>
    <p:extLst>
      <p:ext uri="{BB962C8B-B14F-4D97-AF65-F5344CB8AC3E}">
        <p14:creationId xmlns:p14="http://schemas.microsoft.com/office/powerpoint/2010/main" val="23134770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a:t>
            </a:r>
            <a:r>
              <a:rPr lang="en-US" baseline="0" dirty="0" smtClean="0"/>
              <a:t>B. False</a:t>
            </a: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37</a:t>
            </a:fld>
            <a:endParaRPr lang="en-US"/>
          </a:p>
        </p:txBody>
      </p:sp>
    </p:spTree>
    <p:extLst>
      <p:ext uri="{BB962C8B-B14F-4D97-AF65-F5344CB8AC3E}">
        <p14:creationId xmlns:p14="http://schemas.microsoft.com/office/powerpoint/2010/main" val="7436900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correct answer is: D. Financial Complications </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38</a:t>
            </a:fld>
            <a:endParaRPr lang="en-US"/>
          </a:p>
        </p:txBody>
      </p:sp>
    </p:spTree>
    <p:extLst>
      <p:ext uri="{BB962C8B-B14F-4D97-AF65-F5344CB8AC3E}">
        <p14:creationId xmlns:p14="http://schemas.microsoft.com/office/powerpoint/2010/main" val="24803639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D. Tolerance</a:t>
            </a:r>
          </a:p>
        </p:txBody>
      </p:sp>
      <p:sp>
        <p:nvSpPr>
          <p:cNvPr id="4" name="Slide Number Placeholder 3"/>
          <p:cNvSpPr>
            <a:spLocks noGrp="1"/>
          </p:cNvSpPr>
          <p:nvPr>
            <p:ph type="sldNum" sz="quarter" idx="10"/>
          </p:nvPr>
        </p:nvSpPr>
        <p:spPr/>
        <p:txBody>
          <a:bodyPr/>
          <a:lstStyle/>
          <a:p>
            <a:fld id="{54ADE49C-AECB-4B8E-AB86-9FE486226B9C}" type="slidenum">
              <a:rPr lang="en-US" smtClean="0"/>
              <a:t>39</a:t>
            </a:fld>
            <a:endParaRPr lang="en-US"/>
          </a:p>
        </p:txBody>
      </p:sp>
    </p:spTree>
    <p:extLst>
      <p:ext uri="{BB962C8B-B14F-4D97-AF65-F5344CB8AC3E}">
        <p14:creationId xmlns:p14="http://schemas.microsoft.com/office/powerpoint/2010/main" val="3130354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Orient participants to the agenda</a:t>
            </a:r>
          </a:p>
          <a:p>
            <a:pPr marL="181240" indent="-181240">
              <a:buFont typeface="Arial" panose="020B0604020202020204" pitchFamily="34" charset="0"/>
              <a:buChar char="•"/>
            </a:pPr>
            <a:r>
              <a:rPr lang="en-US" b="1" baseline="0" dirty="0"/>
              <a:t>[ASK PARTICIPANTS] </a:t>
            </a:r>
            <a:r>
              <a:rPr lang="en-US" baseline="0" dirty="0"/>
              <a:t>Do you have any questions regarding today’s agenda? </a:t>
            </a:r>
          </a:p>
        </p:txBody>
      </p:sp>
      <p:sp>
        <p:nvSpPr>
          <p:cNvPr id="4" name="Slide Number Placeholder 3"/>
          <p:cNvSpPr>
            <a:spLocks noGrp="1"/>
          </p:cNvSpPr>
          <p:nvPr>
            <p:ph type="sldNum" sz="quarter" idx="10"/>
          </p:nvPr>
        </p:nvSpPr>
        <p:spPr/>
        <p:txBody>
          <a:bodyPr/>
          <a:lstStyle/>
          <a:p>
            <a:fld id="{54ADE49C-AECB-4B8E-AB86-9FE486226B9C}" type="slidenum">
              <a:rPr lang="en-US" smtClean="0"/>
              <a:t>4</a:t>
            </a:fld>
            <a:endParaRPr lang="en-US"/>
          </a:p>
        </p:txBody>
      </p:sp>
    </p:spTree>
    <p:extLst>
      <p:ext uri="{BB962C8B-B14F-4D97-AF65-F5344CB8AC3E}">
        <p14:creationId xmlns:p14="http://schemas.microsoft.com/office/powerpoint/2010/main" val="12789405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correct answer is: A. </a:t>
            </a:r>
            <a:r>
              <a:rPr lang="en-US" dirty="0"/>
              <a:t>Cross-tolerance</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40</a:t>
            </a:fld>
            <a:endParaRPr lang="en-US"/>
          </a:p>
        </p:txBody>
      </p:sp>
    </p:spTree>
    <p:extLst>
      <p:ext uri="{BB962C8B-B14F-4D97-AF65-F5344CB8AC3E}">
        <p14:creationId xmlns:p14="http://schemas.microsoft.com/office/powerpoint/2010/main" val="36318919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D. </a:t>
            </a:r>
            <a:r>
              <a:rPr lang="en-US" dirty="0"/>
              <a:t>Protective</a:t>
            </a: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41</a:t>
            </a:fld>
            <a:endParaRPr lang="en-US"/>
          </a:p>
        </p:txBody>
      </p:sp>
    </p:spTree>
    <p:extLst>
      <p:ext uri="{BB962C8B-B14F-4D97-AF65-F5344CB8AC3E}">
        <p14:creationId xmlns:p14="http://schemas.microsoft.com/office/powerpoint/2010/main" val="24230769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correct answer is: A. </a:t>
            </a:r>
            <a:r>
              <a:rPr lang="en-US" dirty="0"/>
              <a:t>You will get infected with HIV from kissing someone who is HIV positive</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42</a:t>
            </a:fld>
            <a:endParaRPr lang="en-US"/>
          </a:p>
        </p:txBody>
      </p:sp>
    </p:spTree>
    <p:extLst>
      <p:ext uri="{BB962C8B-B14F-4D97-AF65-F5344CB8AC3E}">
        <p14:creationId xmlns:p14="http://schemas.microsoft.com/office/powerpoint/2010/main" val="14686284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correct answer is: B. </a:t>
            </a:r>
            <a:r>
              <a:rPr lang="en-US" dirty="0"/>
              <a:t>CNS depressants</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43</a:t>
            </a:fld>
            <a:endParaRPr lang="en-US"/>
          </a:p>
        </p:txBody>
      </p:sp>
    </p:spTree>
    <p:extLst>
      <p:ext uri="{BB962C8B-B14F-4D97-AF65-F5344CB8AC3E}">
        <p14:creationId xmlns:p14="http://schemas.microsoft.com/office/powerpoint/2010/main" val="37699904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correct answer is: C. </a:t>
            </a:r>
            <a:r>
              <a:rPr lang="en-US" dirty="0"/>
              <a:t>8 – 10 hours</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44</a:t>
            </a:fld>
            <a:endParaRPr lang="en-US"/>
          </a:p>
        </p:txBody>
      </p:sp>
    </p:spTree>
    <p:extLst>
      <p:ext uri="{BB962C8B-B14F-4D97-AF65-F5344CB8AC3E}">
        <p14:creationId xmlns:p14="http://schemas.microsoft.com/office/powerpoint/2010/main" val="23579465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B. </a:t>
            </a:r>
            <a:r>
              <a:rPr lang="en-US" sz="1200" kern="1200" dirty="0">
                <a:solidFill>
                  <a:schemeClr val="tx1"/>
                </a:solidFill>
                <a:effectLst/>
                <a:latin typeface="+mn-lt"/>
                <a:ea typeface="+mn-ea"/>
                <a:cs typeface="+mn-cs"/>
              </a:rPr>
              <a:t>Self-actualization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45</a:t>
            </a:fld>
            <a:endParaRPr lang="en-US"/>
          </a:p>
        </p:txBody>
      </p:sp>
    </p:spTree>
    <p:extLst>
      <p:ext uri="{BB962C8B-B14F-4D97-AF65-F5344CB8AC3E}">
        <p14:creationId xmlns:p14="http://schemas.microsoft.com/office/powerpoint/2010/main" val="23779072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correct answer is: B. </a:t>
            </a:r>
            <a:r>
              <a:rPr lang="en-US" dirty="0"/>
              <a:t>42 CFR Part 2</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46</a:t>
            </a:fld>
            <a:endParaRPr lang="en-US"/>
          </a:p>
        </p:txBody>
      </p:sp>
    </p:spTree>
    <p:extLst>
      <p:ext uri="{BB962C8B-B14F-4D97-AF65-F5344CB8AC3E}">
        <p14:creationId xmlns:p14="http://schemas.microsoft.com/office/powerpoint/2010/main" val="295159504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participants to write down the number of correct answers on a sheet of paper and ask that they submit the scores to an instructor.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baseline="0" dirty="0"/>
              <a:t>[ASK PARTICIPANTS] </a:t>
            </a:r>
            <a:r>
              <a:rPr lang="en-US" b="0" baseline="0" dirty="0"/>
              <a:t>Any questions about the practice exam? </a:t>
            </a:r>
            <a:endParaRPr lang="en-US" b="1" baseline="0" dirty="0"/>
          </a:p>
          <a:p>
            <a:pPr marL="181240" indent="-181240">
              <a:buFont typeface="Arial" panose="020B0604020202020204" pitchFamily="34" charset="0"/>
              <a:buChar char="•"/>
            </a:pPr>
            <a:r>
              <a:rPr lang="en-US" b="1" baseline="0" dirty="0"/>
              <a:t>[ASK PARTICIPANTS] </a:t>
            </a:r>
            <a:r>
              <a:rPr lang="en-US" baseline="0" dirty="0"/>
              <a:t>How will you prepare for the exam? </a:t>
            </a:r>
          </a:p>
        </p:txBody>
      </p:sp>
      <p:sp>
        <p:nvSpPr>
          <p:cNvPr id="4" name="Slide Number Placeholder 3"/>
          <p:cNvSpPr>
            <a:spLocks noGrp="1"/>
          </p:cNvSpPr>
          <p:nvPr>
            <p:ph type="sldNum" sz="quarter" idx="10"/>
          </p:nvPr>
        </p:nvSpPr>
        <p:spPr/>
        <p:txBody>
          <a:bodyPr/>
          <a:lstStyle/>
          <a:p>
            <a:fld id="{54ADE49C-AECB-4B8E-AB86-9FE486226B9C}" type="slidenum">
              <a:rPr lang="en-US" smtClean="0"/>
              <a:t>47</a:t>
            </a:fld>
            <a:endParaRPr lang="en-US"/>
          </a:p>
        </p:txBody>
      </p:sp>
    </p:spTree>
    <p:extLst>
      <p:ext uri="{BB962C8B-B14F-4D97-AF65-F5344CB8AC3E}">
        <p14:creationId xmlns:p14="http://schemas.microsoft.com/office/powerpoint/2010/main" val="41990645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TRAINER NOTES</a:t>
            </a:r>
            <a:endParaRPr lang="en-US" b="1" baseline="0" dirty="0"/>
          </a:p>
          <a:p>
            <a:pPr marL="181240" indent="-181240">
              <a:buFont typeface="Arial" panose="020B0604020202020204" pitchFamily="34" charset="0"/>
              <a:buChar char="•"/>
            </a:pPr>
            <a:r>
              <a:rPr lang="en-US" b="0" baseline="0" dirty="0"/>
              <a:t>Let’s spend a few minutes to discuss test-taking strategies.  </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48</a:t>
            </a:fld>
            <a:endParaRPr lang="en-US"/>
          </a:p>
        </p:txBody>
      </p:sp>
    </p:spTree>
    <p:extLst>
      <p:ext uri="{BB962C8B-B14F-4D97-AF65-F5344CB8AC3E}">
        <p14:creationId xmlns:p14="http://schemas.microsoft.com/office/powerpoint/2010/main" val="71418531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TRAINER NOTES</a:t>
            </a:r>
            <a:endParaRPr lang="en-US" b="1" baseline="0" dirty="0"/>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We strongly recommend </a:t>
            </a:r>
            <a:r>
              <a:rPr lang="en-US" dirty="0" smtClean="0"/>
              <a:t>considering</a:t>
            </a:r>
            <a:r>
              <a:rPr lang="en-US" baseline="0" dirty="0" smtClean="0"/>
              <a:t> </a:t>
            </a:r>
            <a:r>
              <a:rPr lang="en-US" baseline="0" dirty="0"/>
              <a:t>the following strategies to prepare for the exam. </a:t>
            </a:r>
            <a:r>
              <a:rPr lang="en-US" dirty="0"/>
              <a:t>If possible,</a:t>
            </a:r>
            <a:r>
              <a:rPr lang="en-US" baseline="0" dirty="0"/>
              <a:t> visit the test room beforehand. If possible, study there. If you are familiar with the environment, you are better prepared and may perform differently than you would in an unfamiliar environment.  Allow yourself enough time to relax prior to taking the exam. You may want to consider the following questions: </a:t>
            </a:r>
          </a:p>
          <a:p>
            <a:pPr marL="638440" lvl="1" indent="-181240">
              <a:buFont typeface="Arial" panose="020B0604020202020204" pitchFamily="34" charset="0"/>
              <a:buChar char="•"/>
            </a:pPr>
            <a:r>
              <a:rPr lang="en-US" baseline="0" dirty="0"/>
              <a:t>If you drive, where will you park? </a:t>
            </a:r>
          </a:p>
          <a:p>
            <a:pPr marL="638440" lvl="1" indent="-181240">
              <a:buFont typeface="Arial" panose="020B0604020202020204" pitchFamily="34" charset="0"/>
              <a:buChar char="•"/>
            </a:pPr>
            <a:r>
              <a:rPr lang="en-US" baseline="0" dirty="0"/>
              <a:t>What is the parking situation on days where you and others will be taking the exam? </a:t>
            </a:r>
          </a:p>
          <a:p>
            <a:pPr marL="638440" lvl="1" indent="-181240">
              <a:buFont typeface="Arial" panose="020B0604020202020204" pitchFamily="34" charset="0"/>
              <a:buChar char="•"/>
            </a:pPr>
            <a:r>
              <a:rPr lang="en-US" baseline="0" dirty="0"/>
              <a:t>What can you bring into the room? </a:t>
            </a:r>
          </a:p>
          <a:p>
            <a:pPr marL="638440" marR="0" lvl="1"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Are you able to bring water into the room? </a:t>
            </a:r>
          </a:p>
          <a:p>
            <a:pPr marL="638440" lvl="1" indent="-181240">
              <a:buFont typeface="Arial" panose="020B0604020202020204" pitchFamily="34" charset="0"/>
              <a:buChar char="•"/>
            </a:pPr>
            <a:r>
              <a:rPr lang="en-US" baseline="0" dirty="0"/>
              <a:t>What is the temperature of the room? </a:t>
            </a:r>
          </a:p>
          <a:p>
            <a:pPr marL="638440" lvl="1" indent="-181240">
              <a:buFont typeface="Arial" panose="020B0604020202020204" pitchFamily="34" charset="0"/>
              <a:buChar char="•"/>
            </a:pPr>
            <a:r>
              <a:rPr lang="en-US" baseline="0" dirty="0"/>
              <a:t>What are the distractions in the room?</a:t>
            </a:r>
          </a:p>
          <a:p>
            <a:pPr marL="638440" lvl="1" indent="-181240">
              <a:buFont typeface="Arial" panose="020B0604020202020204" pitchFamily="34" charset="0"/>
              <a:buChar char="•"/>
            </a:pPr>
            <a:r>
              <a:rPr lang="en-US" baseline="0" dirty="0"/>
              <a:t>How will you minimize them? </a:t>
            </a:r>
          </a:p>
          <a:p>
            <a:pPr marL="638440" lvl="1" indent="-181240">
              <a:buFont typeface="Arial" panose="020B0604020202020204" pitchFamily="34" charset="0"/>
              <a:buChar char="•"/>
            </a:pPr>
            <a:r>
              <a:rPr lang="en-US" baseline="0" dirty="0"/>
              <a:t>In most cases, you cannot use your cell phone. If possible, establish an automated message to notify users that you will be unavailable for a specified amount of time. </a:t>
            </a:r>
          </a:p>
          <a:p>
            <a:pPr marL="181240" indent="-181240">
              <a:buFont typeface="Arial" panose="020B0604020202020204" pitchFamily="34" charset="0"/>
              <a:buChar char="•"/>
            </a:pPr>
            <a:r>
              <a:rPr lang="en-US" baseline="0" dirty="0" err="1"/>
              <a:t>Kessleman-Turkel</a:t>
            </a:r>
            <a:r>
              <a:rPr lang="en-US" baseline="0" dirty="0"/>
              <a:t> and Peterson, the authors of test-taking strategies, suggest that test takers avoid sitting </a:t>
            </a:r>
            <a:r>
              <a:rPr lang="en-US" baseline="0" dirty="0" smtClean="0"/>
              <a:t>next </a:t>
            </a:r>
            <a:r>
              <a:rPr lang="en-US" baseline="0" dirty="0"/>
              <a:t>to windows, avoid sitting in the aisles and next to the door so that you won’t pay attention  to people entering  and exiting the room – you may begin comparing the amount of time you have spent in the room with theirs. Avoid sitting next to friends and other acquaintances. Avoid sitting  next to the door. Wear a basic watch to avoid looking at clocks in the room. Also, the clocks  in the room may not be correct or working. It is more  than likely that you will not be able to access your cell phone. Also, most test taking centers will require you to remove your smart watch (e.g., apple watches). Do what you can to only bring what you need to the test site. It is possible that you may not have access to a secure locker.  Also, some sites will have you sign a waiver releasing them of any liability.  If possible, exercise in the morning. Eat and rest well the night prior. Refrain from studying the night before. </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baseline="0" dirty="0"/>
              <a:t>[ASK PARTICIPANTS] </a:t>
            </a:r>
            <a:r>
              <a:rPr lang="en-US" b="0" baseline="0" dirty="0"/>
              <a:t>What other recommendations or strategies would you like to share to help your colleagues prepare for the exam?</a:t>
            </a:r>
            <a:endParaRPr lang="en-US" baseline="0" dirty="0"/>
          </a:p>
          <a:p>
            <a:endParaRPr lang="en-US" baseline="0" dirty="0"/>
          </a:p>
          <a:p>
            <a:r>
              <a:rPr lang="en-US" b="1" baseline="0" dirty="0"/>
              <a:t>REFERENCE</a:t>
            </a:r>
          </a:p>
          <a:p>
            <a:r>
              <a:rPr lang="en-US" sz="1200" dirty="0" err="1">
                <a:solidFill>
                  <a:schemeClr val="bg1"/>
                </a:solidFill>
                <a:latin typeface="Calibri" panose="020F0502020204030204" pitchFamily="34" charset="0"/>
                <a:cs typeface="Calibri" panose="020F0502020204030204" pitchFamily="34" charset="0"/>
              </a:rPr>
              <a:t>Kesselman-Turkel</a:t>
            </a:r>
            <a:r>
              <a:rPr lang="en-US" sz="1200" dirty="0">
                <a:solidFill>
                  <a:schemeClr val="bg1"/>
                </a:solidFill>
                <a:latin typeface="Calibri" panose="020F0502020204030204" pitchFamily="34" charset="0"/>
                <a:cs typeface="Calibri" panose="020F0502020204030204" pitchFamily="34" charset="0"/>
              </a:rPr>
              <a:t>, J. &amp; Peterson, F. (2003).  </a:t>
            </a:r>
            <a:r>
              <a:rPr lang="en-US" sz="1200" i="1" dirty="0">
                <a:solidFill>
                  <a:schemeClr val="bg1"/>
                </a:solidFill>
                <a:latin typeface="Calibri" panose="020F0502020204030204" pitchFamily="34" charset="0"/>
                <a:cs typeface="Calibri" panose="020F0502020204030204" pitchFamily="34" charset="0"/>
              </a:rPr>
              <a:t>Test-taking strategies. </a:t>
            </a:r>
            <a:r>
              <a:rPr lang="en-US" sz="1200" dirty="0">
                <a:solidFill>
                  <a:schemeClr val="bg1"/>
                </a:solidFill>
                <a:latin typeface="Calibri" panose="020F0502020204030204" pitchFamily="34" charset="0"/>
                <a:cs typeface="Calibri" panose="020F0502020204030204" pitchFamily="34" charset="0"/>
              </a:rPr>
              <a:t>Madison, WI: University of Wisconsin Press. </a:t>
            </a:r>
          </a:p>
          <a:p>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49</a:t>
            </a:fld>
            <a:endParaRPr lang="en-US"/>
          </a:p>
        </p:txBody>
      </p:sp>
    </p:spTree>
    <p:extLst>
      <p:ext uri="{BB962C8B-B14F-4D97-AF65-F5344CB8AC3E}">
        <p14:creationId xmlns:p14="http://schemas.microsoft.com/office/powerpoint/2010/main" val="2493302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1" baseline="0" dirty="0"/>
              <a:t>[ASK PARTICIPANTS] </a:t>
            </a:r>
            <a:r>
              <a:rPr lang="en-US" b="0" baseline="0" dirty="0"/>
              <a:t>Any feedback regarding the practice exam</a:t>
            </a:r>
            <a:r>
              <a:rPr lang="en-US" baseline="0" dirty="0"/>
              <a:t>? </a:t>
            </a:r>
          </a:p>
          <a:p>
            <a:pPr marL="181240" indent="-181240">
              <a:buFont typeface="Arial" panose="020B0604020202020204" pitchFamily="34" charset="0"/>
              <a:buChar char="•"/>
            </a:pPr>
            <a:r>
              <a:rPr lang="en-US" b="1" baseline="0" dirty="0"/>
              <a:t>[ASK PARTICIPANTS] </a:t>
            </a:r>
            <a:r>
              <a:rPr lang="en-US" baseline="0" dirty="0"/>
              <a:t>How long did it take you to complete the exam? </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5</a:t>
            </a:fld>
            <a:endParaRPr lang="en-US"/>
          </a:p>
        </p:txBody>
      </p:sp>
    </p:spTree>
    <p:extLst>
      <p:ext uri="{BB962C8B-B14F-4D97-AF65-F5344CB8AC3E}">
        <p14:creationId xmlns:p14="http://schemas.microsoft.com/office/powerpoint/2010/main" val="164145984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cs typeface="Calibri"/>
              </a:rPr>
              <a:t>INSTRUCTIONS</a:t>
            </a:r>
            <a:endParaRPr lang="en-US" b="1" dirty="0"/>
          </a:p>
          <a:p>
            <a:pPr marL="171450" indent="-171450">
              <a:buFont typeface="Arial"/>
              <a:buChar char="•"/>
            </a:pPr>
            <a:r>
              <a:rPr lang="en-US" dirty="0">
                <a:cs typeface="Calibri"/>
              </a:rPr>
              <a:t>The following slides provide questions to guide discussion on what the participants learned over the last 4 days. Trainers may choose to ask other questions to help candidates prepare for the exam. Trainers may also choose to consider other activities to reinforce learning.  </a:t>
            </a:r>
            <a:endParaRPr lang="en-US" b="1" dirty="0">
              <a:cs typeface="Calibri"/>
            </a:endParaRPr>
          </a:p>
          <a:p>
            <a:endParaRPr lang="en-US" b="1" dirty="0"/>
          </a:p>
          <a:p>
            <a:r>
              <a:rPr lang="en-US" b="1" dirty="0"/>
              <a:t>TRAINER NOTES</a:t>
            </a:r>
            <a:endParaRPr lang="en-US" dirty="0"/>
          </a:p>
          <a:p>
            <a:pPr marL="181240" indent="-181240">
              <a:buFont typeface="Arial" panose="020B0604020202020204" pitchFamily="34" charset="0"/>
              <a:buChar char="•"/>
            </a:pPr>
            <a:r>
              <a:rPr lang="en-US" b="0" baseline="0" dirty="0"/>
              <a:t>We will now transition to review what has been covered over this last week. </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50</a:t>
            </a:fld>
            <a:endParaRPr lang="en-US"/>
          </a:p>
        </p:txBody>
      </p:sp>
    </p:spTree>
    <p:extLst>
      <p:ext uri="{BB962C8B-B14F-4D97-AF65-F5344CB8AC3E}">
        <p14:creationId xmlns:p14="http://schemas.microsoft.com/office/powerpoint/2010/main" val="252112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p>
          <a:p>
            <a:pPr marL="171450" indent="-171450">
              <a:buFont typeface="Arial" panose="020B0604020202020204" pitchFamily="34" charset="0"/>
              <a:buChar char="•"/>
            </a:pPr>
            <a:r>
              <a:rPr lang="en-US" b="0" baseline="0" dirty="0" smtClean="0"/>
              <a:t>Refer to the trainer notes for Day 1, slides xx-xx for additional information. </a:t>
            </a:r>
            <a:endParaRPr lang="en-US" b="0"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51</a:t>
            </a:fld>
            <a:endParaRPr lang="en-US"/>
          </a:p>
        </p:txBody>
      </p:sp>
    </p:spTree>
    <p:extLst>
      <p:ext uri="{BB962C8B-B14F-4D97-AF65-F5344CB8AC3E}">
        <p14:creationId xmlns:p14="http://schemas.microsoft.com/office/powerpoint/2010/main" val="36017100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1, slides xx-xx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52</a:t>
            </a:fld>
            <a:endParaRPr lang="en-US"/>
          </a:p>
        </p:txBody>
      </p:sp>
    </p:spTree>
    <p:extLst>
      <p:ext uri="{BB962C8B-B14F-4D97-AF65-F5344CB8AC3E}">
        <p14:creationId xmlns:p14="http://schemas.microsoft.com/office/powerpoint/2010/main" val="39912533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a:t>
            </a:r>
            <a:r>
              <a:rPr lang="en-US" b="0" baseline="0" dirty="0" smtClean="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1, slides xx-xx for additional information.  </a:t>
            </a:r>
            <a:endParaRPr lang="en-US" b="0"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53</a:t>
            </a:fld>
            <a:endParaRPr lang="en-US"/>
          </a:p>
        </p:txBody>
      </p:sp>
    </p:spTree>
    <p:extLst>
      <p:ext uri="{BB962C8B-B14F-4D97-AF65-F5344CB8AC3E}">
        <p14:creationId xmlns:p14="http://schemas.microsoft.com/office/powerpoint/2010/main" val="105090234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1, slides xx-xx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54</a:t>
            </a:fld>
            <a:endParaRPr lang="en-US"/>
          </a:p>
        </p:txBody>
      </p:sp>
    </p:spTree>
    <p:extLst>
      <p:ext uri="{BB962C8B-B14F-4D97-AF65-F5344CB8AC3E}">
        <p14:creationId xmlns:p14="http://schemas.microsoft.com/office/powerpoint/2010/main" val="374986512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1, slides xx-xx for additional information.</a:t>
            </a:r>
          </a:p>
        </p:txBody>
      </p:sp>
      <p:sp>
        <p:nvSpPr>
          <p:cNvPr id="4" name="Slide Number Placeholder 3"/>
          <p:cNvSpPr>
            <a:spLocks noGrp="1"/>
          </p:cNvSpPr>
          <p:nvPr>
            <p:ph type="sldNum" sz="quarter" idx="10"/>
          </p:nvPr>
        </p:nvSpPr>
        <p:spPr/>
        <p:txBody>
          <a:bodyPr/>
          <a:lstStyle/>
          <a:p>
            <a:fld id="{54ADE49C-AECB-4B8E-AB86-9FE486226B9C}" type="slidenum">
              <a:rPr lang="en-US" smtClean="0"/>
              <a:t>55</a:t>
            </a:fld>
            <a:endParaRPr lang="en-US"/>
          </a:p>
        </p:txBody>
      </p:sp>
    </p:spTree>
    <p:extLst>
      <p:ext uri="{BB962C8B-B14F-4D97-AF65-F5344CB8AC3E}">
        <p14:creationId xmlns:p14="http://schemas.microsoft.com/office/powerpoint/2010/main" val="40477108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1, slides xx-xx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56</a:t>
            </a:fld>
            <a:endParaRPr lang="en-US"/>
          </a:p>
        </p:txBody>
      </p:sp>
    </p:spTree>
    <p:extLst>
      <p:ext uri="{BB962C8B-B14F-4D97-AF65-F5344CB8AC3E}">
        <p14:creationId xmlns:p14="http://schemas.microsoft.com/office/powerpoint/2010/main" val="314771858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1, slides xx-xx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57</a:t>
            </a:fld>
            <a:endParaRPr lang="en-US"/>
          </a:p>
        </p:txBody>
      </p:sp>
    </p:spTree>
    <p:extLst>
      <p:ext uri="{BB962C8B-B14F-4D97-AF65-F5344CB8AC3E}">
        <p14:creationId xmlns:p14="http://schemas.microsoft.com/office/powerpoint/2010/main" val="217809981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1, slides xx-xx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58</a:t>
            </a:fld>
            <a:endParaRPr lang="en-US"/>
          </a:p>
        </p:txBody>
      </p:sp>
    </p:spTree>
    <p:extLst>
      <p:ext uri="{BB962C8B-B14F-4D97-AF65-F5344CB8AC3E}">
        <p14:creationId xmlns:p14="http://schemas.microsoft.com/office/powerpoint/2010/main" val="171892714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1, slides xx-xx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59</a:t>
            </a:fld>
            <a:endParaRPr lang="en-US"/>
          </a:p>
        </p:txBody>
      </p:sp>
    </p:spTree>
    <p:extLst>
      <p:ext uri="{BB962C8B-B14F-4D97-AF65-F5344CB8AC3E}">
        <p14:creationId xmlns:p14="http://schemas.microsoft.com/office/powerpoint/2010/main" val="2762808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Instruct participants to take out their completed practice exams and to score honestly. Emphasize that the tests may provide some insights on areas where they need to study. </a:t>
            </a:r>
          </a:p>
        </p:txBody>
      </p:sp>
      <p:sp>
        <p:nvSpPr>
          <p:cNvPr id="4" name="Slide Number Placeholder 3"/>
          <p:cNvSpPr>
            <a:spLocks noGrp="1"/>
          </p:cNvSpPr>
          <p:nvPr>
            <p:ph type="sldNum" sz="quarter" idx="10"/>
          </p:nvPr>
        </p:nvSpPr>
        <p:spPr/>
        <p:txBody>
          <a:bodyPr/>
          <a:lstStyle/>
          <a:p>
            <a:fld id="{54ADE49C-AECB-4B8E-AB86-9FE486226B9C}" type="slidenum">
              <a:rPr lang="en-US" smtClean="0"/>
              <a:t>6</a:t>
            </a:fld>
            <a:endParaRPr lang="en-US"/>
          </a:p>
        </p:txBody>
      </p:sp>
    </p:spTree>
    <p:extLst>
      <p:ext uri="{BB962C8B-B14F-4D97-AF65-F5344CB8AC3E}">
        <p14:creationId xmlns:p14="http://schemas.microsoft.com/office/powerpoint/2010/main" val="271237195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1, slides xx-xx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60</a:t>
            </a:fld>
            <a:endParaRPr lang="en-US"/>
          </a:p>
        </p:txBody>
      </p:sp>
    </p:spTree>
    <p:extLst>
      <p:ext uri="{BB962C8B-B14F-4D97-AF65-F5344CB8AC3E}">
        <p14:creationId xmlns:p14="http://schemas.microsoft.com/office/powerpoint/2010/main" val="203532284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1, slides xx-xx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61</a:t>
            </a:fld>
            <a:endParaRPr lang="en-US"/>
          </a:p>
        </p:txBody>
      </p:sp>
    </p:spTree>
    <p:extLst>
      <p:ext uri="{BB962C8B-B14F-4D97-AF65-F5344CB8AC3E}">
        <p14:creationId xmlns:p14="http://schemas.microsoft.com/office/powerpoint/2010/main" val="286542103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1, slides xx-xx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62</a:t>
            </a:fld>
            <a:endParaRPr lang="en-US"/>
          </a:p>
        </p:txBody>
      </p:sp>
    </p:spTree>
    <p:extLst>
      <p:ext uri="{BB962C8B-B14F-4D97-AF65-F5344CB8AC3E}">
        <p14:creationId xmlns:p14="http://schemas.microsoft.com/office/powerpoint/2010/main" val="44702223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2, slides 4-23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63</a:t>
            </a:fld>
            <a:endParaRPr lang="en-US"/>
          </a:p>
        </p:txBody>
      </p:sp>
    </p:spTree>
    <p:extLst>
      <p:ext uri="{BB962C8B-B14F-4D97-AF65-F5344CB8AC3E}">
        <p14:creationId xmlns:p14="http://schemas.microsoft.com/office/powerpoint/2010/main" val="37034469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2, slides 24-30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64</a:t>
            </a:fld>
            <a:endParaRPr lang="en-US"/>
          </a:p>
        </p:txBody>
      </p:sp>
    </p:spTree>
    <p:extLst>
      <p:ext uri="{BB962C8B-B14F-4D97-AF65-F5344CB8AC3E}">
        <p14:creationId xmlns:p14="http://schemas.microsoft.com/office/powerpoint/2010/main" val="26493206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2, slides 31-39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65</a:t>
            </a:fld>
            <a:endParaRPr lang="en-US"/>
          </a:p>
        </p:txBody>
      </p:sp>
    </p:spTree>
    <p:extLst>
      <p:ext uri="{BB962C8B-B14F-4D97-AF65-F5344CB8AC3E}">
        <p14:creationId xmlns:p14="http://schemas.microsoft.com/office/powerpoint/2010/main" val="427997339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2, slides 40-57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66</a:t>
            </a:fld>
            <a:endParaRPr lang="en-US"/>
          </a:p>
        </p:txBody>
      </p:sp>
    </p:spTree>
    <p:extLst>
      <p:ext uri="{BB962C8B-B14F-4D97-AF65-F5344CB8AC3E}">
        <p14:creationId xmlns:p14="http://schemas.microsoft.com/office/powerpoint/2010/main" val="60046721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smtClean="0"/>
              <a:t>Ask for volunteers to answer each question.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2, slides 58-68 for additional information.</a:t>
            </a:r>
          </a:p>
        </p:txBody>
      </p:sp>
      <p:sp>
        <p:nvSpPr>
          <p:cNvPr id="4" name="Slide Number Placeholder 3"/>
          <p:cNvSpPr>
            <a:spLocks noGrp="1"/>
          </p:cNvSpPr>
          <p:nvPr>
            <p:ph type="sldNum" sz="quarter" idx="10"/>
          </p:nvPr>
        </p:nvSpPr>
        <p:spPr/>
        <p:txBody>
          <a:bodyPr/>
          <a:lstStyle/>
          <a:p>
            <a:fld id="{54ADE49C-AECB-4B8E-AB86-9FE486226B9C}" type="slidenum">
              <a:rPr lang="en-US" smtClean="0"/>
              <a:t>67</a:t>
            </a:fld>
            <a:endParaRPr lang="en-US"/>
          </a:p>
        </p:txBody>
      </p:sp>
    </p:spTree>
    <p:extLst>
      <p:ext uri="{BB962C8B-B14F-4D97-AF65-F5344CB8AC3E}">
        <p14:creationId xmlns:p14="http://schemas.microsoft.com/office/powerpoint/2010/main" val="422058174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smtClean="0"/>
              <a:t>Ask for volunteers to answer each question.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2, slides 69-83 for additional information.</a:t>
            </a:r>
          </a:p>
        </p:txBody>
      </p:sp>
      <p:sp>
        <p:nvSpPr>
          <p:cNvPr id="4" name="Slide Number Placeholder 3"/>
          <p:cNvSpPr>
            <a:spLocks noGrp="1"/>
          </p:cNvSpPr>
          <p:nvPr>
            <p:ph type="sldNum" sz="quarter" idx="10"/>
          </p:nvPr>
        </p:nvSpPr>
        <p:spPr/>
        <p:txBody>
          <a:bodyPr/>
          <a:lstStyle/>
          <a:p>
            <a:fld id="{54ADE49C-AECB-4B8E-AB86-9FE486226B9C}" type="slidenum">
              <a:rPr lang="en-US" smtClean="0"/>
              <a:t>68</a:t>
            </a:fld>
            <a:endParaRPr lang="en-US"/>
          </a:p>
        </p:txBody>
      </p:sp>
    </p:spTree>
    <p:extLst>
      <p:ext uri="{BB962C8B-B14F-4D97-AF65-F5344CB8AC3E}">
        <p14:creationId xmlns:p14="http://schemas.microsoft.com/office/powerpoint/2010/main" val="299466005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3, slides 4-32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69</a:t>
            </a:fld>
            <a:endParaRPr lang="en-US"/>
          </a:p>
        </p:txBody>
      </p:sp>
    </p:spTree>
    <p:extLst>
      <p:ext uri="{BB962C8B-B14F-4D97-AF65-F5344CB8AC3E}">
        <p14:creationId xmlns:p14="http://schemas.microsoft.com/office/powerpoint/2010/main" val="3447835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C. Referral</a:t>
            </a:r>
          </a:p>
        </p:txBody>
      </p:sp>
      <p:sp>
        <p:nvSpPr>
          <p:cNvPr id="4" name="Slide Number Placeholder 3"/>
          <p:cNvSpPr>
            <a:spLocks noGrp="1"/>
          </p:cNvSpPr>
          <p:nvPr>
            <p:ph type="sldNum" sz="quarter" idx="10"/>
          </p:nvPr>
        </p:nvSpPr>
        <p:spPr/>
        <p:txBody>
          <a:bodyPr/>
          <a:lstStyle/>
          <a:p>
            <a:fld id="{54ADE49C-AECB-4B8E-AB86-9FE486226B9C}" type="slidenum">
              <a:rPr lang="en-US" smtClean="0"/>
              <a:t>7</a:t>
            </a:fld>
            <a:endParaRPr lang="en-US"/>
          </a:p>
        </p:txBody>
      </p:sp>
    </p:spTree>
    <p:extLst>
      <p:ext uri="{BB962C8B-B14F-4D97-AF65-F5344CB8AC3E}">
        <p14:creationId xmlns:p14="http://schemas.microsoft.com/office/powerpoint/2010/main" val="95519284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3, slides 33-69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70</a:t>
            </a:fld>
            <a:endParaRPr lang="en-US"/>
          </a:p>
        </p:txBody>
      </p:sp>
    </p:spTree>
    <p:extLst>
      <p:ext uri="{BB962C8B-B14F-4D97-AF65-F5344CB8AC3E}">
        <p14:creationId xmlns:p14="http://schemas.microsoft.com/office/powerpoint/2010/main" val="10742063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smtClean="0"/>
              <a:t>Ask for volunteers to answer each question.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3, slides 70-79 for additional information.</a:t>
            </a:r>
          </a:p>
        </p:txBody>
      </p:sp>
      <p:sp>
        <p:nvSpPr>
          <p:cNvPr id="4" name="Slide Number Placeholder 3"/>
          <p:cNvSpPr>
            <a:spLocks noGrp="1"/>
          </p:cNvSpPr>
          <p:nvPr>
            <p:ph type="sldNum" sz="quarter" idx="10"/>
          </p:nvPr>
        </p:nvSpPr>
        <p:spPr/>
        <p:txBody>
          <a:bodyPr/>
          <a:lstStyle/>
          <a:p>
            <a:fld id="{54ADE49C-AECB-4B8E-AB86-9FE486226B9C}" type="slidenum">
              <a:rPr lang="en-US" smtClean="0"/>
              <a:t>71</a:t>
            </a:fld>
            <a:endParaRPr lang="en-US"/>
          </a:p>
        </p:txBody>
      </p:sp>
    </p:spTree>
    <p:extLst>
      <p:ext uri="{BB962C8B-B14F-4D97-AF65-F5344CB8AC3E}">
        <p14:creationId xmlns:p14="http://schemas.microsoft.com/office/powerpoint/2010/main" val="156575760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3, slides 80-90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72</a:t>
            </a:fld>
            <a:endParaRPr lang="en-US"/>
          </a:p>
        </p:txBody>
      </p:sp>
    </p:spTree>
    <p:extLst>
      <p:ext uri="{BB962C8B-B14F-4D97-AF65-F5344CB8AC3E}">
        <p14:creationId xmlns:p14="http://schemas.microsoft.com/office/powerpoint/2010/main" val="115627322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3, slides 91-120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73</a:t>
            </a:fld>
            <a:endParaRPr lang="en-US"/>
          </a:p>
        </p:txBody>
      </p:sp>
    </p:spTree>
    <p:extLst>
      <p:ext uri="{BB962C8B-B14F-4D97-AF65-F5344CB8AC3E}">
        <p14:creationId xmlns:p14="http://schemas.microsoft.com/office/powerpoint/2010/main" val="31535406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3, slides 121-131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74</a:t>
            </a:fld>
            <a:endParaRPr lang="en-US"/>
          </a:p>
        </p:txBody>
      </p:sp>
    </p:spTree>
    <p:extLst>
      <p:ext uri="{BB962C8B-B14F-4D97-AF65-F5344CB8AC3E}">
        <p14:creationId xmlns:p14="http://schemas.microsoft.com/office/powerpoint/2010/main" val="49864510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smtClean="0"/>
              <a:t>Ask for volunteers to answer each question.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4, slides 5-23 for additional information. </a:t>
            </a:r>
          </a:p>
          <a:p>
            <a:pPr marL="0" indent="0">
              <a:buFont typeface="Arial" panose="020B0604020202020204" pitchFamily="34" charset="0"/>
              <a:buNone/>
            </a:pPr>
            <a:endParaRPr lang="en-US" b="0"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75</a:t>
            </a:fld>
            <a:endParaRPr lang="en-US"/>
          </a:p>
        </p:txBody>
      </p:sp>
    </p:spTree>
    <p:extLst>
      <p:ext uri="{BB962C8B-B14F-4D97-AF65-F5344CB8AC3E}">
        <p14:creationId xmlns:p14="http://schemas.microsoft.com/office/powerpoint/2010/main" val="393013148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4, slides 24-104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76</a:t>
            </a:fld>
            <a:endParaRPr lang="en-US"/>
          </a:p>
        </p:txBody>
      </p:sp>
    </p:spTree>
    <p:extLst>
      <p:ext uri="{BB962C8B-B14F-4D97-AF65-F5344CB8AC3E}">
        <p14:creationId xmlns:p14="http://schemas.microsoft.com/office/powerpoint/2010/main" val="127194616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smtClean="0"/>
              <a:t>Ask for volunteers to answer each question.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4, slides 105-112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77</a:t>
            </a:fld>
            <a:endParaRPr lang="en-US"/>
          </a:p>
        </p:txBody>
      </p:sp>
    </p:spTree>
    <p:extLst>
      <p:ext uri="{BB962C8B-B14F-4D97-AF65-F5344CB8AC3E}">
        <p14:creationId xmlns:p14="http://schemas.microsoft.com/office/powerpoint/2010/main" val="358298917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4, slides 113-120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78</a:t>
            </a:fld>
            <a:endParaRPr lang="en-US"/>
          </a:p>
        </p:txBody>
      </p:sp>
    </p:spTree>
    <p:extLst>
      <p:ext uri="{BB962C8B-B14F-4D97-AF65-F5344CB8AC3E}">
        <p14:creationId xmlns:p14="http://schemas.microsoft.com/office/powerpoint/2010/main" val="163049927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b="0" baseline="0" dirty="0"/>
              <a:t>Ask for volunteers to answer each question. </a:t>
            </a: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smtClean="0"/>
              <a:t>Refer to the trainer notes for Day 4, slides 121-128 for additional information.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79</a:t>
            </a:fld>
            <a:endParaRPr lang="en-US"/>
          </a:p>
        </p:txBody>
      </p:sp>
    </p:spTree>
    <p:extLst>
      <p:ext uri="{BB962C8B-B14F-4D97-AF65-F5344CB8AC3E}">
        <p14:creationId xmlns:p14="http://schemas.microsoft.com/office/powerpoint/2010/main" val="917147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A. Serotonin </a:t>
            </a:r>
          </a:p>
        </p:txBody>
      </p:sp>
      <p:sp>
        <p:nvSpPr>
          <p:cNvPr id="4" name="Slide Number Placeholder 3"/>
          <p:cNvSpPr>
            <a:spLocks noGrp="1"/>
          </p:cNvSpPr>
          <p:nvPr>
            <p:ph type="sldNum" sz="quarter" idx="10"/>
          </p:nvPr>
        </p:nvSpPr>
        <p:spPr/>
        <p:txBody>
          <a:bodyPr/>
          <a:lstStyle/>
          <a:p>
            <a:fld id="{54ADE49C-AECB-4B8E-AB86-9FE486226B9C}" type="slidenum">
              <a:rPr lang="en-US" smtClean="0"/>
              <a:t>8</a:t>
            </a:fld>
            <a:endParaRPr lang="en-US"/>
          </a:p>
        </p:txBody>
      </p:sp>
    </p:spTree>
    <p:extLst>
      <p:ext uri="{BB962C8B-B14F-4D97-AF65-F5344CB8AC3E}">
        <p14:creationId xmlns:p14="http://schemas.microsoft.com/office/powerpoint/2010/main" val="353558028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p>
          <a:p>
            <a:pPr marL="171450" indent="-171450">
              <a:buFont typeface="Arial" panose="020B0604020202020204" pitchFamily="34" charset="0"/>
              <a:buChar char="•"/>
            </a:pPr>
            <a:r>
              <a:rPr lang="en-US" dirty="0"/>
              <a:t>Allow the participants to ask questions regarding the exam. </a:t>
            </a:r>
            <a:endParaRPr lang="en-US" b="0" baseline="0" dirty="0">
              <a:cs typeface="Calibri"/>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80</a:t>
            </a:fld>
            <a:endParaRPr lang="en-US"/>
          </a:p>
        </p:txBody>
      </p:sp>
    </p:spTree>
    <p:extLst>
      <p:ext uri="{BB962C8B-B14F-4D97-AF65-F5344CB8AC3E}">
        <p14:creationId xmlns:p14="http://schemas.microsoft.com/office/powerpoint/2010/main" val="333600111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7C49B4-96A9-4EF7-9A69-E942AAEE2469}" type="slidenum">
              <a:rPr lang="en-US">
                <a:solidFill>
                  <a:prstClr val="black"/>
                </a:solidFill>
              </a:rPr>
              <a:pPr/>
              <a:t>81</a:t>
            </a:fld>
            <a:endParaRPr lang="en-US" dirty="0">
              <a:solidFill>
                <a:prstClr val="black"/>
              </a:solidFill>
            </a:endParaRPr>
          </a:p>
        </p:txBody>
      </p:sp>
      <p:sp>
        <p:nvSpPr>
          <p:cNvPr id="202754" name="Rectangle 2"/>
          <p:cNvSpPr>
            <a:spLocks noGrp="1" noRot="1" noChangeAspect="1" noChangeArrowheads="1" noTextEdit="1"/>
          </p:cNvSpPr>
          <p:nvPr>
            <p:ph type="sldImg"/>
          </p:nvPr>
        </p:nvSpPr>
        <p:spPr>
          <a:xfrm>
            <a:off x="1257300" y="720725"/>
            <a:ext cx="4800600" cy="3600450"/>
          </a:xfrm>
          <a:ln/>
        </p:spPr>
      </p:sp>
      <p:sp>
        <p:nvSpPr>
          <p:cNvPr id="202755" name="Rectangle 3"/>
          <p:cNvSpPr>
            <a:spLocks noGrp="1" noChangeArrowheads="1"/>
          </p:cNvSpPr>
          <p:nvPr>
            <p:ph type="body" idx="1"/>
          </p:nvPr>
        </p:nvSpPr>
        <p:spPr/>
        <p:txBody>
          <a:bodyPr/>
          <a:lstStyle/>
          <a:p>
            <a:r>
              <a:rPr lang="en-US" b="1" dirty="0">
                <a:cs typeface="Calibri"/>
              </a:rPr>
              <a:t>INSTRUCTIONS</a:t>
            </a:r>
            <a:endParaRPr lang="en-US" dirty="0"/>
          </a:p>
          <a:p>
            <a:pPr marL="180975" indent="-180975">
              <a:buFont typeface="Arial" panose="020B0604020202020204" pitchFamily="34" charset="0"/>
              <a:buChar char="•"/>
            </a:pPr>
            <a:r>
              <a:rPr lang="en-US" dirty="0">
                <a:cs typeface="Calibri"/>
              </a:rPr>
              <a:t>Thank the participants for attending. </a:t>
            </a:r>
          </a:p>
          <a:p>
            <a:pPr marL="180975" indent="-180975">
              <a:buFont typeface="Arial" panose="020B0604020202020204" pitchFamily="34" charset="0"/>
              <a:buChar char="•"/>
            </a:pPr>
            <a:r>
              <a:rPr lang="en-US" dirty="0">
                <a:cs typeface="Calibri"/>
              </a:rPr>
              <a:t>Provide your contact info. </a:t>
            </a:r>
          </a:p>
          <a:p>
            <a:pPr marL="180975" indent="-180975">
              <a:buFont typeface="Arial" panose="020B0604020202020204" pitchFamily="34" charset="0"/>
              <a:buChar char="•"/>
            </a:pPr>
            <a:r>
              <a:rPr lang="en-US" dirty="0">
                <a:cs typeface="Calibri"/>
              </a:rPr>
              <a:t>Acknowledge the participants for completing the training and provide a few closing remarks. </a:t>
            </a:r>
          </a:p>
          <a:p>
            <a:pPr marL="180975" indent="-180975">
              <a:buFont typeface="Arial" panose="020B0604020202020204" pitchFamily="34" charset="0"/>
              <a:buChar char="•"/>
            </a:pPr>
            <a:r>
              <a:rPr lang="en-US" dirty="0"/>
              <a:t>Distribute training evaluations. </a:t>
            </a:r>
            <a:endParaRPr lang="en-US" dirty="0">
              <a:cs typeface="Calibri"/>
            </a:endParaRPr>
          </a:p>
        </p:txBody>
      </p:sp>
    </p:spTree>
    <p:extLst>
      <p:ext uri="{BB962C8B-B14F-4D97-AF65-F5344CB8AC3E}">
        <p14:creationId xmlns:p14="http://schemas.microsoft.com/office/powerpoint/2010/main" val="79572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Ask a volunteer to read the question. </a:t>
            </a:r>
          </a:p>
          <a:p>
            <a:pPr marL="181240" indent="-181240">
              <a:buFont typeface="Arial" panose="020B0604020202020204" pitchFamily="34" charset="0"/>
              <a:buChar char="•"/>
            </a:pPr>
            <a:r>
              <a:rPr lang="en-US" b="1" baseline="0" dirty="0"/>
              <a:t>[ASK PARTICIPANTS] </a:t>
            </a:r>
            <a:r>
              <a:rPr lang="en-US" baseline="0" dirty="0"/>
              <a:t>What is the correct answer? </a:t>
            </a:r>
          </a:p>
          <a:p>
            <a:pPr marL="181240" indent="-181240">
              <a:buFont typeface="Arial" panose="020B0604020202020204" pitchFamily="34" charset="0"/>
              <a:buChar char="•"/>
            </a:pPr>
            <a:r>
              <a:rPr lang="en-US" baseline="0" dirty="0"/>
              <a:t>The correct answer is: False </a:t>
            </a:r>
          </a:p>
        </p:txBody>
      </p:sp>
      <p:sp>
        <p:nvSpPr>
          <p:cNvPr id="4" name="Slide Number Placeholder 3"/>
          <p:cNvSpPr>
            <a:spLocks noGrp="1"/>
          </p:cNvSpPr>
          <p:nvPr>
            <p:ph type="sldNum" sz="quarter" idx="10"/>
          </p:nvPr>
        </p:nvSpPr>
        <p:spPr/>
        <p:txBody>
          <a:bodyPr/>
          <a:lstStyle/>
          <a:p>
            <a:fld id="{54ADE49C-AECB-4B8E-AB86-9FE486226B9C}" type="slidenum">
              <a:rPr lang="en-US" smtClean="0"/>
              <a:t>9</a:t>
            </a:fld>
            <a:endParaRPr lang="en-US"/>
          </a:p>
        </p:txBody>
      </p:sp>
    </p:spTree>
    <p:extLst>
      <p:ext uri="{BB962C8B-B14F-4D97-AF65-F5344CB8AC3E}">
        <p14:creationId xmlns:p14="http://schemas.microsoft.com/office/powerpoint/2010/main" val="1114111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3790950" y="912814"/>
            <a:ext cx="5857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b="1">
                <a:solidFill>
                  <a:srgbClr val="FFCC00"/>
                </a:solidFill>
                <a:latin typeface="Arial" charset="0"/>
              </a:defRPr>
            </a:lvl1pPr>
            <a:lvl2pPr marL="742950" indent="-285750">
              <a:defRPr sz="4400" b="1">
                <a:solidFill>
                  <a:srgbClr val="FFCC00"/>
                </a:solidFill>
                <a:latin typeface="Arial" charset="0"/>
              </a:defRPr>
            </a:lvl2pPr>
            <a:lvl3pPr marL="1143000" indent="-228600">
              <a:defRPr sz="4400" b="1">
                <a:solidFill>
                  <a:srgbClr val="FFCC00"/>
                </a:solidFill>
                <a:latin typeface="Arial" charset="0"/>
              </a:defRPr>
            </a:lvl3pPr>
            <a:lvl4pPr marL="1600200" indent="-228600">
              <a:defRPr sz="4400" b="1">
                <a:solidFill>
                  <a:srgbClr val="FFCC00"/>
                </a:solidFill>
                <a:latin typeface="Arial" charset="0"/>
              </a:defRPr>
            </a:lvl4pPr>
            <a:lvl5pPr marL="2057400" indent="-228600">
              <a:defRPr sz="4400" b="1">
                <a:solidFill>
                  <a:srgbClr val="FFCC00"/>
                </a:solidFill>
                <a:latin typeface="Arial" charset="0"/>
              </a:defRPr>
            </a:lvl5pPr>
            <a:lvl6pPr marL="2514600" indent="-228600" algn="ctr" eaLnBrk="0" fontAlgn="base" hangingPunct="0">
              <a:lnSpc>
                <a:spcPct val="80000"/>
              </a:lnSpc>
              <a:spcBef>
                <a:spcPct val="0"/>
              </a:spcBef>
              <a:spcAft>
                <a:spcPct val="0"/>
              </a:spcAft>
              <a:defRPr sz="4400" b="1">
                <a:solidFill>
                  <a:srgbClr val="FFCC00"/>
                </a:solidFill>
                <a:latin typeface="Arial" charset="0"/>
              </a:defRPr>
            </a:lvl6pPr>
            <a:lvl7pPr marL="2971800" indent="-228600" algn="ctr" eaLnBrk="0" fontAlgn="base" hangingPunct="0">
              <a:lnSpc>
                <a:spcPct val="80000"/>
              </a:lnSpc>
              <a:spcBef>
                <a:spcPct val="0"/>
              </a:spcBef>
              <a:spcAft>
                <a:spcPct val="0"/>
              </a:spcAft>
              <a:defRPr sz="4400" b="1">
                <a:solidFill>
                  <a:srgbClr val="FFCC00"/>
                </a:solidFill>
                <a:latin typeface="Arial" charset="0"/>
              </a:defRPr>
            </a:lvl7pPr>
            <a:lvl8pPr marL="3429000" indent="-228600" algn="ctr" eaLnBrk="0" fontAlgn="base" hangingPunct="0">
              <a:lnSpc>
                <a:spcPct val="80000"/>
              </a:lnSpc>
              <a:spcBef>
                <a:spcPct val="0"/>
              </a:spcBef>
              <a:spcAft>
                <a:spcPct val="0"/>
              </a:spcAft>
              <a:defRPr sz="4400" b="1">
                <a:solidFill>
                  <a:srgbClr val="FFCC00"/>
                </a:solidFill>
                <a:latin typeface="Arial" charset="0"/>
              </a:defRPr>
            </a:lvl8pPr>
            <a:lvl9pPr marL="3886200" indent="-228600" algn="ctr" eaLnBrk="0" fontAlgn="base" hangingPunct="0">
              <a:lnSpc>
                <a:spcPct val="80000"/>
              </a:lnSpc>
              <a:spcBef>
                <a:spcPct val="0"/>
              </a:spcBef>
              <a:spcAft>
                <a:spcPct val="0"/>
              </a:spcAft>
              <a:defRPr sz="4400" b="1">
                <a:solidFill>
                  <a:srgbClr val="FFCC00"/>
                </a:solidFill>
                <a:latin typeface="Arial" charset="0"/>
              </a:defRPr>
            </a:lvl9pPr>
          </a:lstStyle>
          <a:p>
            <a:pPr>
              <a:defRPr/>
            </a:pPr>
            <a:endParaRPr lang="en-US" sz="1800" b="0">
              <a:solidFill>
                <a:srgbClr val="000000"/>
              </a:solidFill>
            </a:endParaRPr>
          </a:p>
        </p:txBody>
      </p:sp>
      <p:sp>
        <p:nvSpPr>
          <p:cNvPr id="353282" name="Rectangle 2"/>
          <p:cNvSpPr>
            <a:spLocks noGrp="1" noChangeArrowheads="1"/>
          </p:cNvSpPr>
          <p:nvPr>
            <p:ph type="ctrTitle"/>
          </p:nvPr>
        </p:nvSpPr>
        <p:spPr>
          <a:xfrm>
            <a:off x="457198" y="1828800"/>
            <a:ext cx="8226425" cy="1470025"/>
          </a:xfrm>
        </p:spPr>
        <p:txBody>
          <a:bodyPr/>
          <a:lstStyle>
            <a:lvl1pPr>
              <a:defRPr sz="4000">
                <a:latin typeface="Calibri" panose="020F0502020204030204" pitchFamily="34" charset="0"/>
                <a:cs typeface="Calibri" panose="020F0502020204030204" pitchFamily="34" charset="0"/>
              </a:defRPr>
            </a:lvl1pPr>
          </a:lstStyle>
          <a:p>
            <a:r>
              <a:rPr lang="en-US" dirty="0"/>
              <a:t>Click to edit Master title style</a:t>
            </a:r>
          </a:p>
        </p:txBody>
      </p:sp>
      <p:sp>
        <p:nvSpPr>
          <p:cNvPr id="353283" name="Rectangle 3"/>
          <p:cNvSpPr>
            <a:spLocks noGrp="1" noChangeArrowheads="1"/>
          </p:cNvSpPr>
          <p:nvPr>
            <p:ph type="subTitle" idx="1"/>
          </p:nvPr>
        </p:nvSpPr>
        <p:spPr>
          <a:xfrm>
            <a:off x="457199" y="4292600"/>
            <a:ext cx="8226425" cy="1143000"/>
          </a:xfrm>
        </p:spPr>
        <p:txBody>
          <a:bodyPr/>
          <a:lstStyle>
            <a:lvl1pPr marL="0" indent="0" algn="l">
              <a:buFontTx/>
              <a:buNone/>
              <a:defRPr>
                <a:latin typeface="Calibri" panose="020F0502020204030204" pitchFamily="34" charset="0"/>
                <a:cs typeface="Calibri" panose="020F0502020204030204" pitchFamily="34" charset="0"/>
              </a:defRPr>
            </a:lvl1pPr>
          </a:lstStyle>
          <a:p>
            <a:r>
              <a:rPr lang="en-US" dirty="0"/>
              <a:t>Click to edit Master subtitle style</a:t>
            </a:r>
          </a:p>
        </p:txBody>
      </p:sp>
    </p:spTree>
    <p:extLst>
      <p:ext uri="{BB962C8B-B14F-4D97-AF65-F5344CB8AC3E}">
        <p14:creationId xmlns:p14="http://schemas.microsoft.com/office/powerpoint/2010/main" val="1894752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1996"/>
          </a:xfrm>
        </p:spPr>
        <p:txBody>
          <a:bodyPr/>
          <a:lstStyle>
            <a:lvl1pPr>
              <a:defRPr sz="4000">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28600" y="990600"/>
            <a:ext cx="8686800" cy="5638800"/>
          </a:xfrm>
        </p:spPr>
        <p:txBody>
          <a:bodyPr/>
          <a:lstStyle>
            <a:lvl1pPr>
              <a:spcBef>
                <a:spcPts val="0"/>
              </a:spcBef>
              <a:defRPr sz="2800">
                <a:latin typeface="Calibri" panose="020F0502020204030204" pitchFamily="34" charset="0"/>
                <a:cs typeface="Calibri" panose="020F0502020204030204" pitchFamily="34" charset="0"/>
              </a:defRPr>
            </a:lvl1pPr>
            <a:lvl2pPr>
              <a:spcBef>
                <a:spcPts val="0"/>
              </a:spcBef>
              <a:defRPr sz="2800">
                <a:latin typeface="Calibri" panose="020F0502020204030204" pitchFamily="34" charset="0"/>
                <a:cs typeface="Calibri" panose="020F0502020204030204" pitchFamily="34" charset="0"/>
              </a:defRPr>
            </a:lvl2pPr>
            <a:lvl3pPr>
              <a:spcBef>
                <a:spcPts val="0"/>
              </a:spcBef>
              <a:defRPr sz="2800">
                <a:latin typeface="Calibri" panose="020F0502020204030204" pitchFamily="34" charset="0"/>
                <a:cs typeface="Calibri" panose="020F0502020204030204" pitchFamily="34" charset="0"/>
              </a:defRPr>
            </a:lvl3pPr>
            <a:lvl4pPr>
              <a:spcBef>
                <a:spcPts val="0"/>
              </a:spcBef>
              <a:defRPr sz="2800">
                <a:latin typeface="Calibri" panose="020F0502020204030204" pitchFamily="34" charset="0"/>
                <a:cs typeface="Calibri" panose="020F0502020204030204" pitchFamily="34" charset="0"/>
              </a:defRPr>
            </a:lvl4pPr>
            <a:lvl5pPr>
              <a:spcBef>
                <a:spcPts val="0"/>
              </a:spcBef>
              <a:defRPr sz="28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lvl1pPr>
              <a:defRPr>
                <a:solidFill>
                  <a:schemeClr val="bg1"/>
                </a:solidFill>
              </a:defRPr>
            </a:lvl1pPr>
          </a:lstStyle>
          <a:p>
            <a:fld id="{3E17F1FD-29C3-4220-915C-9C71059786D3}" type="slidenum">
              <a:rPr lang="en-US" smtClean="0"/>
              <a:pPr/>
              <a:t>‹#›</a:t>
            </a:fld>
            <a:endParaRPr lang="en-US" dirty="0"/>
          </a:p>
        </p:txBody>
      </p:sp>
    </p:spTree>
    <p:extLst>
      <p:ext uri="{BB962C8B-B14F-4D97-AF65-F5344CB8AC3E}">
        <p14:creationId xmlns:p14="http://schemas.microsoft.com/office/powerpoint/2010/main" val="38101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anose="020F0502020204030204" pitchFamily="34" charset="0"/>
                <a:cs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128905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4"/>
            <a:ext cx="8686800" cy="761996"/>
          </a:xfrm>
        </p:spPr>
        <p:txBody>
          <a:bodyPr/>
          <a:lstStyle>
            <a:lvl1pPr>
              <a:defRPr sz="4000">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762000"/>
            <a:ext cx="4267200" cy="5867400"/>
          </a:xfrm>
        </p:spPr>
        <p:txBody>
          <a:bodyPr/>
          <a:lstStyle>
            <a:lvl1pPr>
              <a:defRPr sz="28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800">
                <a:latin typeface="Calibri" panose="020F0502020204030204" pitchFamily="34" charset="0"/>
                <a:cs typeface="Calibri" panose="020F0502020204030204" pitchFamily="34" charset="0"/>
              </a:defRPr>
            </a:lvl3pPr>
            <a:lvl4pPr>
              <a:defRPr sz="2800">
                <a:latin typeface="Calibri" panose="020F0502020204030204" pitchFamily="34" charset="0"/>
                <a:cs typeface="Calibri" panose="020F0502020204030204" pitchFamily="34" charset="0"/>
              </a:defRPr>
            </a:lvl4pPr>
            <a:lvl5pPr>
              <a:defRPr sz="2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762000"/>
            <a:ext cx="4267200" cy="5867400"/>
          </a:xfrm>
        </p:spPr>
        <p:txBody>
          <a:bodyPr/>
          <a:lstStyle>
            <a:lvl1pPr>
              <a:defRPr sz="28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800">
                <a:latin typeface="Calibri" panose="020F0502020204030204" pitchFamily="34" charset="0"/>
                <a:cs typeface="Calibri" panose="020F0502020204030204" pitchFamily="34" charset="0"/>
              </a:defRPr>
            </a:lvl3pPr>
            <a:lvl4pPr>
              <a:defRPr sz="2800">
                <a:latin typeface="Calibri" panose="020F0502020204030204" pitchFamily="34" charset="0"/>
                <a:cs typeface="Calibri" panose="020F0502020204030204" pitchFamily="34" charset="0"/>
              </a:defRPr>
            </a:lvl4pPr>
            <a:lvl5pPr>
              <a:defRPr sz="2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82079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2" y="273052"/>
            <a:ext cx="3008313" cy="1162050"/>
          </a:xfrm>
        </p:spPr>
        <p:txBody>
          <a:bodyPr anchor="t"/>
          <a:lstStyle>
            <a:lvl1pPr algn="l">
              <a:defRPr sz="2800" b="1">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28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800">
                <a:latin typeface="Calibri" panose="020F0502020204030204" pitchFamily="34" charset="0"/>
                <a:cs typeface="Calibri" panose="020F0502020204030204" pitchFamily="34" charset="0"/>
              </a:defRPr>
            </a:lvl3pPr>
            <a:lvl4pPr>
              <a:defRPr sz="2800">
                <a:latin typeface="Calibri" panose="020F0502020204030204" pitchFamily="34" charset="0"/>
                <a:cs typeface="Calibri" panose="020F0502020204030204" pitchFamily="34" charset="0"/>
              </a:defRPr>
            </a:lvl4pPr>
            <a:lvl5pPr>
              <a:defRPr sz="2800">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457212" y="1435104"/>
            <a:ext cx="3008313" cy="4691063"/>
          </a:xfrm>
        </p:spPr>
        <p:txBody>
          <a:bodyPr/>
          <a:lstStyle>
            <a:lvl1pPr marL="0" indent="0">
              <a:buNone/>
              <a:defRPr sz="1800">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26829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800" b="1">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2400">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7815684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tx1"/>
            </a:gs>
            <a:gs pos="100000">
              <a:srgbClr val="0000CC"/>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12718"/>
            <a:ext cx="8686800" cy="68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228600" y="990600"/>
            <a:ext cx="8686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 name="Slide Number Placeholder 1"/>
          <p:cNvSpPr>
            <a:spLocks noGrp="1"/>
          </p:cNvSpPr>
          <p:nvPr>
            <p:ph type="sldNum" sz="quarter" idx="4"/>
          </p:nvPr>
        </p:nvSpPr>
        <p:spPr>
          <a:xfrm>
            <a:off x="6553200" y="6356361"/>
            <a:ext cx="2133600" cy="365125"/>
          </a:xfrm>
          <a:prstGeom prst="rect">
            <a:avLst/>
          </a:prstGeom>
        </p:spPr>
        <p:txBody>
          <a:bodyPr vert="horz" lIns="91440" tIns="45720" rIns="91440" bIns="45720" rtlCol="0" anchor="ctr"/>
          <a:lstStyle>
            <a:lvl1pPr algn="r">
              <a:defRPr sz="1200">
                <a:solidFill>
                  <a:schemeClr val="bg1"/>
                </a:solidFill>
              </a:defRPr>
            </a:lvl1pPr>
          </a:lstStyle>
          <a:p>
            <a:fld id="{3E17F1FD-29C3-4220-915C-9C71059786D3}" type="slidenum">
              <a:rPr lang="en-US" smtClean="0"/>
              <a:pPr/>
              <a:t>‹#›</a:t>
            </a:fld>
            <a:endParaRPr lang="en-US" dirty="0"/>
          </a:p>
        </p:txBody>
      </p:sp>
    </p:spTree>
    <p:extLst>
      <p:ext uri="{BB962C8B-B14F-4D97-AF65-F5344CB8AC3E}">
        <p14:creationId xmlns:p14="http://schemas.microsoft.com/office/powerpoint/2010/main" val="13018520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8" r:id="rId5"/>
    <p:sldLayoutId id="2147483669" r:id="rId6"/>
  </p:sldLayoutIdLst>
  <p:hf hdr="0" ftr="0" dt="0"/>
  <p:txStyles>
    <p:titleStyle>
      <a:lvl1pPr algn="ctr" rtl="0" eaLnBrk="1" fontAlgn="base" hangingPunct="1">
        <a:spcBef>
          <a:spcPct val="0"/>
        </a:spcBef>
        <a:spcAft>
          <a:spcPct val="0"/>
        </a:spcAft>
        <a:defRPr sz="4000" b="1">
          <a:solidFill>
            <a:srgbClr val="FFCC00"/>
          </a:solidFill>
          <a:latin typeface="Calibri" panose="020F0502020204030204" pitchFamily="34" charset="0"/>
          <a:ea typeface="+mj-ea"/>
          <a:cs typeface="Calibri" panose="020F0502020204030204" pitchFamily="34" charset="0"/>
        </a:defRPr>
      </a:lvl1pPr>
      <a:lvl2pPr algn="ctr" rtl="0" eaLnBrk="1" fontAlgn="base" hangingPunct="1">
        <a:spcBef>
          <a:spcPct val="0"/>
        </a:spcBef>
        <a:spcAft>
          <a:spcPct val="0"/>
        </a:spcAft>
        <a:defRPr sz="4400" b="1">
          <a:solidFill>
            <a:srgbClr val="FFCC00"/>
          </a:solidFill>
          <a:latin typeface="Arial" charset="0"/>
        </a:defRPr>
      </a:lvl2pPr>
      <a:lvl3pPr algn="ctr" rtl="0" eaLnBrk="1" fontAlgn="base" hangingPunct="1">
        <a:spcBef>
          <a:spcPct val="0"/>
        </a:spcBef>
        <a:spcAft>
          <a:spcPct val="0"/>
        </a:spcAft>
        <a:defRPr sz="4400" b="1">
          <a:solidFill>
            <a:srgbClr val="FFCC00"/>
          </a:solidFill>
          <a:latin typeface="Arial" charset="0"/>
        </a:defRPr>
      </a:lvl3pPr>
      <a:lvl4pPr algn="ctr" rtl="0" eaLnBrk="1" fontAlgn="base" hangingPunct="1">
        <a:spcBef>
          <a:spcPct val="0"/>
        </a:spcBef>
        <a:spcAft>
          <a:spcPct val="0"/>
        </a:spcAft>
        <a:defRPr sz="4400" b="1">
          <a:solidFill>
            <a:srgbClr val="FFCC00"/>
          </a:solidFill>
          <a:latin typeface="Arial" charset="0"/>
        </a:defRPr>
      </a:lvl4pPr>
      <a:lvl5pPr algn="ctr" rtl="0" eaLnBrk="1" fontAlgn="base" hangingPunct="1">
        <a:spcBef>
          <a:spcPct val="0"/>
        </a:spcBef>
        <a:spcAft>
          <a:spcPct val="0"/>
        </a:spcAft>
        <a:defRPr sz="4400" b="1">
          <a:solidFill>
            <a:srgbClr val="FFCC00"/>
          </a:solidFill>
          <a:latin typeface="Arial" charset="0"/>
        </a:defRPr>
      </a:lvl5pPr>
      <a:lvl6pPr marL="457200" algn="ctr" rtl="0" eaLnBrk="1" fontAlgn="base" hangingPunct="1">
        <a:spcBef>
          <a:spcPct val="0"/>
        </a:spcBef>
        <a:spcAft>
          <a:spcPct val="0"/>
        </a:spcAft>
        <a:defRPr sz="4400" b="1">
          <a:solidFill>
            <a:srgbClr val="FFCC00"/>
          </a:solidFill>
          <a:latin typeface="Arial" charset="0"/>
        </a:defRPr>
      </a:lvl6pPr>
      <a:lvl7pPr marL="914400" algn="ctr" rtl="0" eaLnBrk="1" fontAlgn="base" hangingPunct="1">
        <a:spcBef>
          <a:spcPct val="0"/>
        </a:spcBef>
        <a:spcAft>
          <a:spcPct val="0"/>
        </a:spcAft>
        <a:defRPr sz="4400" b="1">
          <a:solidFill>
            <a:srgbClr val="FFCC00"/>
          </a:solidFill>
          <a:latin typeface="Arial" charset="0"/>
        </a:defRPr>
      </a:lvl7pPr>
      <a:lvl8pPr marL="1371600" algn="ctr" rtl="0" eaLnBrk="1" fontAlgn="base" hangingPunct="1">
        <a:spcBef>
          <a:spcPct val="0"/>
        </a:spcBef>
        <a:spcAft>
          <a:spcPct val="0"/>
        </a:spcAft>
        <a:defRPr sz="4400" b="1">
          <a:solidFill>
            <a:srgbClr val="FFCC00"/>
          </a:solidFill>
          <a:latin typeface="Arial" charset="0"/>
        </a:defRPr>
      </a:lvl8pPr>
      <a:lvl9pPr marL="1828800" algn="ctr" rtl="0" eaLnBrk="1" fontAlgn="base" hangingPunct="1">
        <a:spcBef>
          <a:spcPct val="0"/>
        </a:spcBef>
        <a:spcAft>
          <a:spcPct val="0"/>
        </a:spcAft>
        <a:defRPr sz="4400" b="1">
          <a:solidFill>
            <a:srgbClr val="FFCC00"/>
          </a:solidFill>
          <a:latin typeface="Arial" charset="0"/>
        </a:defRPr>
      </a:lvl9pPr>
    </p:titleStyle>
    <p:bodyStyle>
      <a:lvl1pPr marL="342900" indent="-342900" algn="l" rtl="0" eaLnBrk="1" fontAlgn="base" hangingPunct="1">
        <a:spcBef>
          <a:spcPts val="0"/>
        </a:spcBef>
        <a:spcAft>
          <a:spcPct val="0"/>
        </a:spcAft>
        <a:buChar char="•"/>
        <a:defRPr sz="2800">
          <a:solidFill>
            <a:schemeClr val="bg1"/>
          </a:solidFill>
          <a:latin typeface="Calibri" panose="020F0502020204030204" pitchFamily="34" charset="0"/>
          <a:ea typeface="+mn-ea"/>
          <a:cs typeface="Calibri" panose="020F0502020204030204" pitchFamily="34" charset="0"/>
        </a:defRPr>
      </a:lvl1pPr>
      <a:lvl2pPr marL="742950" indent="-285750" algn="l" rtl="0" eaLnBrk="1" fontAlgn="base" hangingPunct="1">
        <a:spcBef>
          <a:spcPts val="0"/>
        </a:spcBef>
        <a:spcAft>
          <a:spcPct val="0"/>
        </a:spcAft>
        <a:buChar char="–"/>
        <a:defRPr sz="2800">
          <a:solidFill>
            <a:schemeClr val="bg1"/>
          </a:solidFill>
          <a:latin typeface="Calibri" panose="020F0502020204030204" pitchFamily="34" charset="0"/>
          <a:cs typeface="Calibri" panose="020F0502020204030204" pitchFamily="34" charset="0"/>
        </a:defRPr>
      </a:lvl2pPr>
      <a:lvl3pPr marL="1143000" indent="-228600" algn="l" rtl="0" eaLnBrk="1" fontAlgn="base" hangingPunct="1">
        <a:spcBef>
          <a:spcPts val="0"/>
        </a:spcBef>
        <a:spcAft>
          <a:spcPct val="0"/>
        </a:spcAft>
        <a:buChar char="•"/>
        <a:defRPr sz="2800">
          <a:solidFill>
            <a:schemeClr val="bg1"/>
          </a:solidFill>
          <a:latin typeface="Calibri" panose="020F0502020204030204" pitchFamily="34" charset="0"/>
          <a:cs typeface="Calibri" panose="020F0502020204030204" pitchFamily="34" charset="0"/>
        </a:defRPr>
      </a:lvl3pPr>
      <a:lvl4pPr marL="1600200" indent="-228600" algn="l" rtl="0" eaLnBrk="1" fontAlgn="base" hangingPunct="1">
        <a:spcBef>
          <a:spcPts val="0"/>
        </a:spcBef>
        <a:spcAft>
          <a:spcPct val="0"/>
        </a:spcAft>
        <a:buChar char="–"/>
        <a:defRPr sz="2800">
          <a:solidFill>
            <a:schemeClr val="bg1"/>
          </a:solidFill>
          <a:latin typeface="Calibri" panose="020F0502020204030204" pitchFamily="34" charset="0"/>
          <a:cs typeface="Calibri" panose="020F0502020204030204" pitchFamily="34" charset="0"/>
        </a:defRPr>
      </a:lvl4pPr>
      <a:lvl5pPr marL="2057400" indent="-228600" algn="l" rtl="0" eaLnBrk="1" fontAlgn="base" hangingPunct="1">
        <a:spcBef>
          <a:spcPts val="0"/>
        </a:spcBef>
        <a:spcAft>
          <a:spcPct val="0"/>
        </a:spcAft>
        <a:buChar char="»"/>
        <a:defRPr sz="2800">
          <a:solidFill>
            <a:schemeClr val="bg1"/>
          </a:solidFill>
          <a:latin typeface="Calibri" panose="020F0502020204030204" pitchFamily="34" charset="0"/>
          <a:cs typeface="Calibri" panose="020F0502020204030204" pitchFamily="34" charset="0"/>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itle"/>
          <p:cNvSpPr>
            <a:spLocks noGrp="1" noChangeArrowheads="1"/>
          </p:cNvSpPr>
          <p:nvPr>
            <p:ph type="ctrTitle"/>
          </p:nvPr>
        </p:nvSpPr>
        <p:spPr>
          <a:xfrm>
            <a:off x="228600" y="1828800"/>
            <a:ext cx="8763000" cy="2438400"/>
          </a:xfrm>
        </p:spPr>
        <p:txBody>
          <a:bodyPr/>
          <a:lstStyle/>
          <a:p>
            <a:pPr algn="l"/>
            <a:r>
              <a:rPr lang="en-US" sz="3200" dirty="0">
                <a:solidFill>
                  <a:srgbClr val="FFFF00"/>
                </a:solidFill>
              </a:rPr>
              <a:t>Pacific Behavioral Health Collaborating Council</a:t>
            </a:r>
            <a:br>
              <a:rPr lang="en-US" sz="3200" dirty="0">
                <a:solidFill>
                  <a:srgbClr val="FFFF00"/>
                </a:solidFill>
              </a:rPr>
            </a:br>
            <a:r>
              <a:rPr lang="en-US" sz="3200" dirty="0">
                <a:solidFill>
                  <a:srgbClr val="FFFF00"/>
                </a:solidFill>
              </a:rPr>
              <a:t>Alcohol and Drug Counselor (ADC) </a:t>
            </a:r>
            <a:r>
              <a:rPr lang="en-US" sz="3200" dirty="0" smtClean="0">
                <a:solidFill>
                  <a:srgbClr val="FFFF00"/>
                </a:solidFill>
              </a:rPr>
              <a:t>Academy, Day 5</a:t>
            </a:r>
            <a:br>
              <a:rPr lang="en-US" sz="3200" dirty="0" smtClean="0">
                <a:solidFill>
                  <a:srgbClr val="FFFF00"/>
                </a:solidFill>
              </a:rPr>
            </a:br>
            <a:r>
              <a:rPr lang="en-US" sz="3200" dirty="0" smtClean="0">
                <a:solidFill>
                  <a:schemeClr val="bg1"/>
                </a:solidFill>
              </a:rPr>
              <a:t>Course Review and Test-Taking Strategies</a:t>
            </a:r>
            <a:br>
              <a:rPr lang="en-US" sz="3200" dirty="0" smtClean="0">
                <a:solidFill>
                  <a:schemeClr val="bg1"/>
                </a:solidFill>
              </a:rPr>
            </a:br>
            <a:r>
              <a:rPr lang="en-US" dirty="0">
                <a:solidFill>
                  <a:srgbClr val="FFFF00"/>
                </a:solidFill>
              </a:rPr>
              <a:t/>
            </a:r>
            <a:br>
              <a:rPr lang="en-US" dirty="0">
                <a:solidFill>
                  <a:srgbClr val="FFFF00"/>
                </a:solidFill>
              </a:rPr>
            </a:br>
            <a:r>
              <a:rPr lang="en-US" sz="2800" b="0" dirty="0">
                <a:solidFill>
                  <a:srgbClr val="FFFF00"/>
                </a:solidFill>
              </a:rPr>
              <a:t>Enter location here</a:t>
            </a:r>
            <a:br>
              <a:rPr lang="en-US" sz="2800" b="0" dirty="0">
                <a:solidFill>
                  <a:srgbClr val="FFFF00"/>
                </a:solidFill>
              </a:rPr>
            </a:br>
            <a:r>
              <a:rPr lang="en-US" sz="2800" b="0" dirty="0">
                <a:solidFill>
                  <a:srgbClr val="FFFF00"/>
                </a:solidFill>
              </a:rPr>
              <a:t>Enter dates here</a:t>
            </a:r>
            <a:endParaRPr lang="en-US" sz="4800" dirty="0">
              <a:latin typeface="Calibri" panose="020F0502020204030204" pitchFamily="34" charset="0"/>
              <a:cs typeface="Calibri" panose="020F0502020204030204" pitchFamily="34" charset="0"/>
            </a:endParaRPr>
          </a:p>
        </p:txBody>
      </p:sp>
      <p:sp>
        <p:nvSpPr>
          <p:cNvPr id="2" name="trainers"/>
          <p:cNvSpPr>
            <a:spLocks noGrp="1"/>
          </p:cNvSpPr>
          <p:nvPr>
            <p:ph type="subTitle" idx="1"/>
          </p:nvPr>
        </p:nvSpPr>
        <p:spPr>
          <a:xfrm>
            <a:off x="228600" y="5105400"/>
            <a:ext cx="8229600" cy="914400"/>
          </a:xfrm>
        </p:spPr>
        <p:txBody>
          <a:bodyPr/>
          <a:lstStyle/>
          <a:p>
            <a:r>
              <a:rPr lang="en-US" dirty="0"/>
              <a:t>Enter trainer names and credentials here</a:t>
            </a:r>
          </a:p>
          <a:p>
            <a:pPr>
              <a:spcBef>
                <a:spcPts val="0"/>
              </a:spcBef>
            </a:pPr>
            <a:endParaRPr lang="en-US" dirty="0"/>
          </a:p>
        </p:txBody>
      </p:sp>
    </p:spTree>
    <p:extLst>
      <p:ext uri="{BB962C8B-B14F-4D97-AF65-F5344CB8AC3E}">
        <p14:creationId xmlns:p14="http://schemas.microsoft.com/office/powerpoint/2010/main" val="2040288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4</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sz="2700" dirty="0">
                <a:ea typeface="Calibri" panose="020F0502020204030204" pitchFamily="34" charset="0"/>
                <a:cs typeface="Times New Roman" panose="02020603050405020304" pitchFamily="18" charset="0"/>
              </a:rPr>
              <a:t>In which situation is it not acceptable to release confidential information without prior consent from the client?</a:t>
            </a:r>
          </a:p>
          <a:p>
            <a:pPr marL="0" lvl="0" indent="0">
              <a:spcAft>
                <a:spcPts val="0"/>
              </a:spcAft>
              <a:buNone/>
            </a:pPr>
            <a:endParaRPr lang="en-US" sz="2700"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sz="2700" dirty="0"/>
              <a:t>When the client assaults another resident in a residential treatment facility that required an immediate medical response</a:t>
            </a:r>
          </a:p>
          <a:p>
            <a:pPr>
              <a:spcAft>
                <a:spcPts val="0"/>
              </a:spcAft>
              <a:buFont typeface="+mj-lt"/>
              <a:buAutoNum type="alphaLcPeriod"/>
            </a:pPr>
            <a:r>
              <a:rPr lang="en-US" sz="2700" dirty="0"/>
              <a:t>When the client’s spouse requests information in writing from the program</a:t>
            </a:r>
          </a:p>
          <a:p>
            <a:pPr>
              <a:spcAft>
                <a:spcPts val="0"/>
              </a:spcAft>
              <a:buFont typeface="+mj-lt"/>
              <a:buAutoNum type="alphaLcPeriod"/>
            </a:pPr>
            <a:r>
              <a:rPr lang="en-US" sz="2700" dirty="0"/>
              <a:t>When the client is involved in a serious accident or exhibits acute symptoms that necessitates an immediate medical intervention</a:t>
            </a:r>
          </a:p>
          <a:p>
            <a:pPr>
              <a:spcAft>
                <a:spcPts val="0"/>
              </a:spcAft>
              <a:buFont typeface="+mj-lt"/>
              <a:buAutoNum type="alphaLcPeriod"/>
            </a:pPr>
            <a:r>
              <a:rPr lang="en-US" sz="2700" dirty="0"/>
              <a:t>When the client admits to abusing his mother-in-law, who is 92 years old. </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10</a:t>
            </a:fld>
            <a:endParaRPr lang="en-US" dirty="0"/>
          </a:p>
        </p:txBody>
      </p:sp>
    </p:spTree>
    <p:extLst>
      <p:ext uri="{BB962C8B-B14F-4D97-AF65-F5344CB8AC3E}">
        <p14:creationId xmlns:p14="http://schemas.microsoft.com/office/powerpoint/2010/main" val="1377573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5</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Eleven criteria are organized into four groupings in the DSM-5 for substance use disorders. Which of the following is NOT one of the groupings?</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t>Social impairment </a:t>
            </a:r>
          </a:p>
          <a:p>
            <a:pPr>
              <a:spcAft>
                <a:spcPts val="0"/>
              </a:spcAft>
              <a:buFont typeface="+mj-lt"/>
              <a:buAutoNum type="alphaLcPeriod"/>
            </a:pPr>
            <a:r>
              <a:rPr lang="en-US" dirty="0"/>
              <a:t>Legal involvement</a:t>
            </a:r>
          </a:p>
          <a:p>
            <a:pPr>
              <a:spcAft>
                <a:spcPts val="0"/>
              </a:spcAft>
              <a:buFont typeface="+mj-lt"/>
              <a:buAutoNum type="alphaLcPeriod"/>
            </a:pPr>
            <a:r>
              <a:rPr lang="en-US" dirty="0"/>
              <a:t>Impaired control </a:t>
            </a:r>
          </a:p>
          <a:p>
            <a:pPr>
              <a:spcAft>
                <a:spcPts val="0"/>
              </a:spcAft>
              <a:buFont typeface="+mj-lt"/>
              <a:buAutoNum type="alphaLcPeriod"/>
            </a:pPr>
            <a:r>
              <a:rPr lang="en-US" dirty="0"/>
              <a:t>Pharmacological criteria </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11</a:t>
            </a:fld>
            <a:endParaRPr lang="en-US" dirty="0"/>
          </a:p>
        </p:txBody>
      </p:sp>
    </p:spTree>
    <p:extLst>
      <p:ext uri="{BB962C8B-B14F-4D97-AF65-F5344CB8AC3E}">
        <p14:creationId xmlns:p14="http://schemas.microsoft.com/office/powerpoint/2010/main" val="1269263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6</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______ is the process by which the counselor, the client, and available significant others review the current situation, symptoms, and other available information to determine the most appropriate initial course of action, given the client’s needs and characteristics and the </a:t>
            </a:r>
            <a:r>
              <a:rPr lang="en-US" dirty="0"/>
              <a:t>available resources in the community. </a:t>
            </a:r>
          </a:p>
          <a:p>
            <a:pPr marL="0" lvl="0" indent="0">
              <a:spcAft>
                <a:spcPts val="0"/>
              </a:spcAft>
              <a:buNone/>
            </a:pPr>
            <a:endParaRPr lang="en-US" dirty="0"/>
          </a:p>
          <a:p>
            <a:pPr>
              <a:spcAft>
                <a:spcPts val="0"/>
              </a:spcAft>
              <a:buFont typeface="+mj-lt"/>
              <a:buAutoNum type="alphaLcPeriod"/>
            </a:pPr>
            <a:r>
              <a:rPr lang="en-US" dirty="0"/>
              <a:t>Orientation </a:t>
            </a:r>
          </a:p>
          <a:p>
            <a:pPr>
              <a:spcAft>
                <a:spcPts val="0"/>
              </a:spcAft>
              <a:buFont typeface="+mj-lt"/>
              <a:buAutoNum type="alphaLcPeriod"/>
            </a:pPr>
            <a:r>
              <a:rPr lang="en-US" dirty="0"/>
              <a:t>Treatment planning</a:t>
            </a:r>
          </a:p>
          <a:p>
            <a:pPr>
              <a:spcAft>
                <a:spcPts val="0"/>
              </a:spcAft>
              <a:buFont typeface="+mj-lt"/>
              <a:buAutoNum type="alphaLcPeriod"/>
            </a:pPr>
            <a:r>
              <a:rPr lang="en-US" dirty="0"/>
              <a:t>Consultation </a:t>
            </a:r>
          </a:p>
          <a:p>
            <a:pPr>
              <a:spcAft>
                <a:spcPts val="0"/>
              </a:spcAft>
              <a:buFont typeface="+mj-lt"/>
              <a:buAutoNum type="alphaLcPeriod"/>
            </a:pPr>
            <a:r>
              <a:rPr lang="en-US" dirty="0"/>
              <a:t>Screening </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12</a:t>
            </a:fld>
            <a:endParaRPr lang="en-US" dirty="0"/>
          </a:p>
        </p:txBody>
      </p:sp>
    </p:spTree>
    <p:extLst>
      <p:ext uri="{BB962C8B-B14F-4D97-AF65-F5344CB8AC3E}">
        <p14:creationId xmlns:p14="http://schemas.microsoft.com/office/powerpoint/2010/main" val="113430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7</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_____ is the process of describing to the client the general nature and goals of the program; the rules governing client conduct and infractions that can lead to disciplinary action or discharge from the program, the hours during which services are available; the treatment costs that are to be borne by the client, if any; and the client’s rights. </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t>Screening </a:t>
            </a:r>
          </a:p>
          <a:p>
            <a:pPr>
              <a:spcAft>
                <a:spcPts val="0"/>
              </a:spcAft>
              <a:buFont typeface="+mj-lt"/>
              <a:buAutoNum type="alphaLcPeriod"/>
            </a:pPr>
            <a:r>
              <a:rPr lang="en-US" dirty="0"/>
              <a:t>Orientation </a:t>
            </a:r>
          </a:p>
          <a:p>
            <a:pPr>
              <a:spcAft>
                <a:spcPts val="0"/>
              </a:spcAft>
              <a:buFont typeface="+mj-lt"/>
              <a:buAutoNum type="alphaLcPeriod"/>
            </a:pPr>
            <a:r>
              <a:rPr lang="en-US" dirty="0"/>
              <a:t>Consultation </a:t>
            </a:r>
          </a:p>
          <a:p>
            <a:pPr>
              <a:spcAft>
                <a:spcPts val="0"/>
              </a:spcAft>
              <a:buFont typeface="+mj-lt"/>
              <a:buAutoNum type="alphaLcPeriod"/>
            </a:pPr>
            <a:r>
              <a:rPr lang="en-US" dirty="0"/>
              <a:t>Client education </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13</a:t>
            </a:fld>
            <a:endParaRPr lang="en-US" dirty="0"/>
          </a:p>
        </p:txBody>
      </p:sp>
    </p:spTree>
    <p:extLst>
      <p:ext uri="{BB962C8B-B14F-4D97-AF65-F5344CB8AC3E}">
        <p14:creationId xmlns:p14="http://schemas.microsoft.com/office/powerpoint/2010/main" val="3107423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8</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t>True or False: Tolerance and withdrawal are necessary for a diagnosis of a substance use disorder. </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14</a:t>
            </a:fld>
            <a:endParaRPr lang="en-US" dirty="0"/>
          </a:p>
        </p:txBody>
      </p:sp>
    </p:spTree>
    <p:extLst>
      <p:ext uri="{BB962C8B-B14F-4D97-AF65-F5344CB8AC3E}">
        <p14:creationId xmlns:p14="http://schemas.microsoft.com/office/powerpoint/2010/main" val="3375889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9</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In the DSM-5, what is the minimum number of criteria that must be met for a diagnosis of a severe substance use disorder?</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t>2</a:t>
            </a:r>
          </a:p>
          <a:p>
            <a:pPr>
              <a:spcAft>
                <a:spcPts val="0"/>
              </a:spcAft>
              <a:buFont typeface="+mj-lt"/>
              <a:buAutoNum type="alphaLcPeriod"/>
            </a:pPr>
            <a:r>
              <a:rPr lang="en-US" dirty="0"/>
              <a:t>4</a:t>
            </a:r>
          </a:p>
          <a:p>
            <a:pPr>
              <a:spcAft>
                <a:spcPts val="0"/>
              </a:spcAft>
              <a:buFont typeface="+mj-lt"/>
              <a:buAutoNum type="alphaLcPeriod"/>
            </a:pPr>
            <a:r>
              <a:rPr lang="en-US" dirty="0"/>
              <a:t>6</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15</a:t>
            </a:fld>
            <a:endParaRPr lang="en-US" dirty="0"/>
          </a:p>
        </p:txBody>
      </p:sp>
    </p:spTree>
    <p:extLst>
      <p:ext uri="{BB962C8B-B14F-4D97-AF65-F5344CB8AC3E}">
        <p14:creationId xmlns:p14="http://schemas.microsoft.com/office/powerpoint/2010/main" val="3686779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10</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____ is a chemical substance that is released at the end of a nerve fiber by the arrival of a nerve impulse and, by diffusing across the synapse or junction, causes the </a:t>
            </a:r>
            <a:r>
              <a:rPr lang="en-US" dirty="0"/>
              <a:t>transfer of the impulse to another nerve fiber, a muscle fiber, or some other structure.</a:t>
            </a:r>
          </a:p>
          <a:p>
            <a:pPr marL="0" lvl="0" indent="0">
              <a:spcAft>
                <a:spcPts val="0"/>
              </a:spcAft>
              <a:buNone/>
            </a:pPr>
            <a:endParaRPr lang="en-US" dirty="0"/>
          </a:p>
          <a:p>
            <a:pPr>
              <a:spcAft>
                <a:spcPts val="0"/>
              </a:spcAft>
              <a:buFont typeface="+mj-lt"/>
              <a:buAutoNum type="alphaLcPeriod"/>
            </a:pPr>
            <a:r>
              <a:rPr lang="en-US" dirty="0"/>
              <a:t>Epiploic </a:t>
            </a:r>
            <a:r>
              <a:rPr lang="en-US" dirty="0" err="1"/>
              <a:t>appendagitis</a:t>
            </a:r>
            <a:r>
              <a:rPr lang="en-US" dirty="0"/>
              <a:t> </a:t>
            </a:r>
          </a:p>
          <a:p>
            <a:pPr>
              <a:spcAft>
                <a:spcPts val="0"/>
              </a:spcAft>
              <a:buFont typeface="+mj-lt"/>
              <a:buAutoNum type="alphaLcPeriod"/>
            </a:pPr>
            <a:r>
              <a:rPr lang="en-US" dirty="0"/>
              <a:t>Neurotransmitter</a:t>
            </a:r>
          </a:p>
          <a:p>
            <a:pPr>
              <a:spcAft>
                <a:spcPts val="0"/>
              </a:spcAft>
              <a:buFont typeface="+mj-lt"/>
              <a:buAutoNum type="alphaLcPeriod"/>
            </a:pPr>
            <a:r>
              <a:rPr lang="en-US" dirty="0"/>
              <a:t>Dendrites</a:t>
            </a:r>
          </a:p>
          <a:p>
            <a:pPr>
              <a:spcAft>
                <a:spcPts val="0"/>
              </a:spcAft>
              <a:buFont typeface="+mj-lt"/>
              <a:buAutoNum type="alphaLcPeriod"/>
            </a:pPr>
            <a:r>
              <a:rPr lang="en-US" dirty="0"/>
              <a:t>Neutron</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16</a:t>
            </a:fld>
            <a:endParaRPr lang="en-US" dirty="0"/>
          </a:p>
        </p:txBody>
      </p:sp>
    </p:spTree>
    <p:extLst>
      <p:ext uri="{BB962C8B-B14F-4D97-AF65-F5344CB8AC3E}">
        <p14:creationId xmlns:p14="http://schemas.microsoft.com/office/powerpoint/2010/main" val="1899208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11</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t>_____ is the abnormal physical or psychological features that follow the abrupt discontinuation of a drug that has the capability of producing physical dependence.</a:t>
            </a:r>
          </a:p>
          <a:p>
            <a:pPr marL="0" lvl="0" indent="0">
              <a:spcAft>
                <a:spcPts val="0"/>
              </a:spcAft>
              <a:buNone/>
            </a:pPr>
            <a:endParaRPr lang="en-US" dirty="0"/>
          </a:p>
          <a:p>
            <a:pPr>
              <a:spcAft>
                <a:spcPts val="0"/>
              </a:spcAft>
              <a:buFont typeface="+mj-lt"/>
              <a:buAutoNum type="alphaLcPeriod"/>
            </a:pPr>
            <a:r>
              <a:rPr lang="en-US" dirty="0"/>
              <a:t>Acute intoxication</a:t>
            </a:r>
          </a:p>
          <a:p>
            <a:pPr>
              <a:spcAft>
                <a:spcPts val="0"/>
              </a:spcAft>
              <a:buFont typeface="+mj-lt"/>
              <a:buAutoNum type="alphaLcPeriod"/>
            </a:pPr>
            <a:r>
              <a:rPr lang="en-US" dirty="0"/>
              <a:t>Withdrawal </a:t>
            </a:r>
          </a:p>
          <a:p>
            <a:pPr>
              <a:spcAft>
                <a:spcPts val="0"/>
              </a:spcAft>
              <a:buFont typeface="+mj-lt"/>
              <a:buAutoNum type="alphaLcPeriod"/>
            </a:pPr>
            <a:r>
              <a:rPr lang="en-US" dirty="0"/>
              <a:t>Craving</a:t>
            </a:r>
          </a:p>
          <a:p>
            <a:pPr>
              <a:spcAft>
                <a:spcPts val="0"/>
              </a:spcAft>
              <a:buFont typeface="+mj-lt"/>
              <a:buAutoNum type="alphaLcPeriod"/>
            </a:pPr>
            <a:r>
              <a:rPr lang="en-US" dirty="0"/>
              <a:t>Tolerance</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17</a:t>
            </a:fld>
            <a:endParaRPr lang="en-US" dirty="0"/>
          </a:p>
        </p:txBody>
      </p:sp>
    </p:spTree>
    <p:extLst>
      <p:ext uri="{BB962C8B-B14F-4D97-AF65-F5344CB8AC3E}">
        <p14:creationId xmlns:p14="http://schemas.microsoft.com/office/powerpoint/2010/main" val="1110289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12</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Which one of the following has the highest risk of </a:t>
            </a:r>
            <a:r>
              <a:rPr lang="en-US" dirty="0"/>
              <a:t>acquiring HIV from an infected source?</a:t>
            </a:r>
          </a:p>
          <a:p>
            <a:pPr marL="0" lvl="0" indent="0">
              <a:spcAft>
                <a:spcPts val="0"/>
              </a:spcAft>
              <a:buNone/>
            </a:pPr>
            <a:endParaRPr lang="en-US" dirty="0"/>
          </a:p>
          <a:p>
            <a:pPr>
              <a:spcAft>
                <a:spcPts val="0"/>
              </a:spcAft>
              <a:buFont typeface="+mj-lt"/>
              <a:buAutoNum type="alphaLcPeriod"/>
            </a:pPr>
            <a:r>
              <a:rPr lang="en-US" dirty="0"/>
              <a:t>Needle-sharing injection drug use</a:t>
            </a:r>
          </a:p>
          <a:p>
            <a:pPr>
              <a:spcAft>
                <a:spcPts val="0"/>
              </a:spcAft>
              <a:buFont typeface="+mj-lt"/>
              <a:buAutoNum type="alphaLcPeriod"/>
            </a:pPr>
            <a:r>
              <a:rPr lang="en-US" dirty="0"/>
              <a:t>Receptive anal intercourse </a:t>
            </a:r>
          </a:p>
          <a:p>
            <a:pPr>
              <a:spcAft>
                <a:spcPts val="0"/>
              </a:spcAft>
              <a:buFont typeface="+mj-lt"/>
              <a:buAutoNum type="alphaLcPeriod"/>
            </a:pPr>
            <a:r>
              <a:rPr lang="en-US" dirty="0"/>
              <a:t>Receptive penile-vaginal intercourse </a:t>
            </a:r>
          </a:p>
          <a:p>
            <a:pPr>
              <a:spcAft>
                <a:spcPts val="0"/>
              </a:spcAft>
              <a:buFont typeface="+mj-lt"/>
              <a:buAutoNum type="alphaLcPeriod"/>
            </a:pPr>
            <a:r>
              <a:rPr lang="en-US" dirty="0"/>
              <a:t>Mother-to-child transmission</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18</a:t>
            </a:fld>
            <a:endParaRPr lang="en-US" dirty="0"/>
          </a:p>
        </p:txBody>
      </p:sp>
    </p:spTree>
    <p:extLst>
      <p:ext uri="{BB962C8B-B14F-4D97-AF65-F5344CB8AC3E}">
        <p14:creationId xmlns:p14="http://schemas.microsoft.com/office/powerpoint/2010/main" val="1916973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13</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Objectives for treatment goals must be:</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ea typeface="Calibri" panose="020F0502020204030204" pitchFamily="34" charset="0"/>
                <a:cs typeface="Times New Roman" panose="02020603050405020304" pitchFamily="18" charset="0"/>
              </a:rPr>
              <a:t>Simple</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Measurable</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Achievable</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Realistic </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Timely/time-specific </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A &amp; B only</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B &amp;D only</a:t>
            </a:r>
          </a:p>
          <a:p>
            <a:pPr>
              <a:spcAft>
                <a:spcPts val="0"/>
              </a:spcAft>
              <a:buFont typeface="+mj-lt"/>
              <a:buAutoNum type="alphaLcPeriod"/>
            </a:pPr>
            <a:r>
              <a:rPr lang="en-US" dirty="0"/>
              <a:t>All of the above</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None of the above </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19</a:t>
            </a:fld>
            <a:endParaRPr lang="en-US" dirty="0"/>
          </a:p>
        </p:txBody>
      </p:sp>
    </p:spTree>
    <p:extLst>
      <p:ext uri="{BB962C8B-B14F-4D97-AF65-F5344CB8AC3E}">
        <p14:creationId xmlns:p14="http://schemas.microsoft.com/office/powerpoint/2010/main" val="1753555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Acknowledgements</a:t>
            </a:r>
            <a:endParaRPr lang="en-US" dirty="0">
              <a:solidFill>
                <a:srgbClr val="FFFF00"/>
              </a:solidFill>
            </a:endParaRPr>
          </a:p>
        </p:txBody>
      </p:sp>
      <p:sp>
        <p:nvSpPr>
          <p:cNvPr id="3" name="Content Placeholder 2"/>
          <p:cNvSpPr>
            <a:spLocks noGrp="1"/>
          </p:cNvSpPr>
          <p:nvPr>
            <p:ph idx="1"/>
          </p:nvPr>
        </p:nvSpPr>
        <p:spPr>
          <a:xfrm>
            <a:off x="228600" y="990600"/>
            <a:ext cx="8686800" cy="4953000"/>
          </a:xfrm>
        </p:spPr>
        <p:txBody>
          <a:bodyPr/>
          <a:lstStyle/>
          <a:p>
            <a:pPr marL="0" indent="0">
              <a:buNone/>
            </a:pPr>
            <a:r>
              <a:rPr lang="en-US" dirty="0"/>
              <a:t>This training was developed by Dr. </a:t>
            </a:r>
            <a:r>
              <a:rPr lang="en-US" kern="1200" dirty="0"/>
              <a:t>Thomas E. Freese, PhD (Director of Training of UCLA ISAP and Director of the Pacific Southwest ATTC), Alex R. Ngiraingas, MEd, CSAC II, ICADC, ICPS, and Dr. Christopher C. C. Rocchio, PhD, LCSW, CSAC, ICADC (Clinical Specialist, UCLA) i</a:t>
            </a:r>
            <a:r>
              <a:rPr lang="en-US" dirty="0"/>
              <a:t>n August of 2018 under contract number 2018-002 by the University of California Los Angeles, Integrated Substance Abuse Programs (UCLA ISAP) and the Pacific Southwest Addiction Technology Center (PSATTC) for the Pacific Behavioral Health Collaborating Council (PBHCC). </a:t>
            </a:r>
            <a:r>
              <a:rPr lang="en-US" dirty="0"/>
              <a:t>Additional resource provided by SAMHSA, grant number UR1TI080211.</a:t>
            </a:r>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3E17F1FD-29C3-4220-915C-9C71059786D3}" type="slidenum">
              <a:rPr lang="en-US" smtClean="0"/>
              <a:pPr/>
              <a:t>2</a:t>
            </a:fld>
            <a:endParaRPr lang="en-US" dirty="0"/>
          </a:p>
        </p:txBody>
      </p:sp>
    </p:spTree>
    <p:extLst>
      <p:ext uri="{BB962C8B-B14F-4D97-AF65-F5344CB8AC3E}">
        <p14:creationId xmlns:p14="http://schemas.microsoft.com/office/powerpoint/2010/main" val="1562270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14</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The DSM-5 now requires healthcare professionals to use the following severity specifiers for substance use disorders:</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ea typeface="Calibri" panose="020F0502020204030204" pitchFamily="34" charset="0"/>
                <a:cs typeface="Times New Roman" panose="02020603050405020304" pitchFamily="18" charset="0"/>
              </a:rPr>
              <a:t>Use, </a:t>
            </a:r>
            <a:r>
              <a:rPr lang="en-US" dirty="0"/>
              <a:t>misuse, and abuse</a:t>
            </a:r>
          </a:p>
          <a:p>
            <a:pPr>
              <a:spcAft>
                <a:spcPts val="0"/>
              </a:spcAft>
              <a:buFont typeface="+mj-lt"/>
              <a:buAutoNum type="alphaLcPeriod"/>
            </a:pPr>
            <a:r>
              <a:rPr lang="en-US" dirty="0"/>
              <a:t>Mild, moderate, and severe </a:t>
            </a:r>
          </a:p>
          <a:p>
            <a:pPr>
              <a:spcAft>
                <a:spcPts val="0"/>
              </a:spcAft>
              <a:buFont typeface="+mj-lt"/>
              <a:buAutoNum type="alphaLcPeriod"/>
            </a:pPr>
            <a:r>
              <a:rPr lang="en-US" dirty="0"/>
              <a:t>Occasional, Ongoing, and Out of Control </a:t>
            </a:r>
          </a:p>
          <a:p>
            <a:pPr>
              <a:spcAft>
                <a:spcPts val="0"/>
              </a:spcAft>
              <a:buFont typeface="+mj-lt"/>
              <a:buAutoNum type="alphaLcPeriod"/>
            </a:pPr>
            <a:r>
              <a:rPr lang="en-US" dirty="0"/>
              <a:t>Mild, medium, and dependence</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20</a:t>
            </a:fld>
            <a:endParaRPr lang="en-US" dirty="0"/>
          </a:p>
        </p:txBody>
      </p:sp>
    </p:spTree>
    <p:extLst>
      <p:ext uri="{BB962C8B-B14F-4D97-AF65-F5344CB8AC3E}">
        <p14:creationId xmlns:p14="http://schemas.microsoft.com/office/powerpoint/2010/main" val="4247092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15</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_____ is a medical emergency associated with untreated alcohol withdrawal. It occurs 3-14 days after drinking is stopped… it includes agitation, restlessness, gross tremor, disorientation, fluid and electrolyte imbalance, sweating and high fevers, visual hallucinations, and paranoia.</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t>Stevens Johnson syndrome </a:t>
            </a:r>
          </a:p>
          <a:p>
            <a:pPr>
              <a:spcAft>
                <a:spcPts val="0"/>
              </a:spcAft>
              <a:buFont typeface="+mj-lt"/>
              <a:buAutoNum type="alphaLcPeriod"/>
            </a:pPr>
            <a:r>
              <a:rPr lang="en-US" dirty="0"/>
              <a:t>Neuroleptic Malignant Syndrome </a:t>
            </a:r>
          </a:p>
          <a:p>
            <a:pPr>
              <a:spcAft>
                <a:spcPts val="0"/>
              </a:spcAft>
              <a:buFont typeface="+mj-lt"/>
              <a:buAutoNum type="alphaLcPeriod"/>
            </a:pPr>
            <a:r>
              <a:rPr lang="en-US" dirty="0"/>
              <a:t>Tardive Dyskinesia</a:t>
            </a:r>
          </a:p>
          <a:p>
            <a:pPr>
              <a:spcAft>
                <a:spcPts val="0"/>
              </a:spcAft>
              <a:buFont typeface="+mj-lt"/>
              <a:buAutoNum type="alphaLcPeriod"/>
            </a:pPr>
            <a:r>
              <a:rPr lang="en-US" dirty="0"/>
              <a:t>Delirium Tremens </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21</a:t>
            </a:fld>
            <a:endParaRPr lang="en-US" dirty="0"/>
          </a:p>
        </p:txBody>
      </p:sp>
    </p:spTree>
    <p:extLst>
      <p:ext uri="{BB962C8B-B14F-4D97-AF65-F5344CB8AC3E}">
        <p14:creationId xmlns:p14="http://schemas.microsoft.com/office/powerpoint/2010/main" val="1990351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16</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The core functions of case management include all the following except:</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t>Engagement</a:t>
            </a:r>
          </a:p>
          <a:p>
            <a:pPr>
              <a:spcAft>
                <a:spcPts val="0"/>
              </a:spcAft>
              <a:buFont typeface="+mj-lt"/>
              <a:buAutoNum type="alphaLcPeriod"/>
            </a:pPr>
            <a:r>
              <a:rPr lang="en-US" dirty="0"/>
              <a:t>Assessment </a:t>
            </a:r>
          </a:p>
          <a:p>
            <a:pPr>
              <a:spcAft>
                <a:spcPts val="0"/>
              </a:spcAft>
              <a:buFont typeface="+mj-lt"/>
              <a:buAutoNum type="alphaLcPeriod"/>
            </a:pPr>
            <a:r>
              <a:rPr lang="en-US" dirty="0"/>
              <a:t>Confrontation</a:t>
            </a:r>
          </a:p>
          <a:p>
            <a:pPr>
              <a:spcAft>
                <a:spcPts val="0"/>
              </a:spcAft>
              <a:buFont typeface="+mj-lt"/>
              <a:buAutoNum type="alphaLcPeriod"/>
            </a:pPr>
            <a:r>
              <a:rPr lang="en-US" dirty="0"/>
              <a:t>Planning, goal setting, and implementation</a:t>
            </a:r>
          </a:p>
          <a:p>
            <a:pPr>
              <a:spcAft>
                <a:spcPts val="0"/>
              </a:spcAft>
              <a:buFont typeface="+mj-lt"/>
              <a:buAutoNum type="alphaLcPeriod"/>
            </a:pPr>
            <a:r>
              <a:rPr lang="en-US" dirty="0"/>
              <a:t>Linking, monitoring, and advocating</a:t>
            </a:r>
          </a:p>
          <a:p>
            <a:pPr>
              <a:spcAft>
                <a:spcPts val="0"/>
              </a:spcAft>
              <a:buFont typeface="+mj-lt"/>
              <a:buAutoNum type="alphaLcPeriod"/>
            </a:pPr>
            <a:r>
              <a:rPr lang="en-US" dirty="0"/>
              <a:t>Disengagement</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22</a:t>
            </a:fld>
            <a:endParaRPr lang="en-US" dirty="0"/>
          </a:p>
        </p:txBody>
      </p:sp>
    </p:spTree>
    <p:extLst>
      <p:ext uri="{BB962C8B-B14F-4D97-AF65-F5344CB8AC3E}">
        <p14:creationId xmlns:p14="http://schemas.microsoft.com/office/powerpoint/2010/main" val="4059227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17</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Crisis intervention should include all the following except:</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ea typeface="Calibri" panose="020F0502020204030204" pitchFamily="34" charset="0"/>
                <a:cs typeface="Times New Roman" panose="02020603050405020304" pitchFamily="18" charset="0"/>
              </a:rPr>
              <a:t>Plan and conduct a thorough biopsychosocial and lethality/imminent danger assessment</a:t>
            </a:r>
          </a:p>
          <a:p>
            <a:pPr>
              <a:spcAft>
                <a:spcPts val="0"/>
              </a:spcAft>
              <a:buFont typeface="+mj-lt"/>
              <a:buAutoNum type="alphaLcPeriod"/>
            </a:pPr>
            <a:r>
              <a:rPr lang="en-US" dirty="0"/>
              <a:t>Identify the major problems, including crisis precipitants</a:t>
            </a:r>
          </a:p>
          <a:p>
            <a:pPr>
              <a:spcAft>
                <a:spcPts val="0"/>
              </a:spcAft>
              <a:buFont typeface="+mj-lt"/>
              <a:buAutoNum type="alphaLcPeriod"/>
            </a:pPr>
            <a:r>
              <a:rPr lang="en-US" dirty="0"/>
              <a:t>Encourage an exploration of feelings and emotions</a:t>
            </a:r>
          </a:p>
          <a:p>
            <a:pPr>
              <a:spcAft>
                <a:spcPts val="0"/>
              </a:spcAft>
              <a:buFont typeface="+mj-lt"/>
              <a:buAutoNum type="alphaLcPeriod"/>
            </a:pPr>
            <a:r>
              <a:rPr lang="en-US" dirty="0"/>
              <a:t>Generate and explore alternatives and new coping strategies</a:t>
            </a:r>
          </a:p>
          <a:p>
            <a:pPr>
              <a:spcAft>
                <a:spcPts val="0"/>
              </a:spcAft>
              <a:buFont typeface="+mj-lt"/>
              <a:buAutoNum type="alphaLcPeriod"/>
            </a:pPr>
            <a:r>
              <a:rPr lang="en-US" dirty="0"/>
              <a:t>Use confrontation for reality testing </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23</a:t>
            </a:fld>
            <a:endParaRPr lang="en-US" dirty="0"/>
          </a:p>
        </p:txBody>
      </p:sp>
    </p:spTree>
    <p:extLst>
      <p:ext uri="{BB962C8B-B14F-4D97-AF65-F5344CB8AC3E}">
        <p14:creationId xmlns:p14="http://schemas.microsoft.com/office/powerpoint/2010/main" val="3907740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18</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____  is ascribing or attributing an intolerable idea, feeling, unacceptable desire or impulse onto someone else. </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t>Projection</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Rationalization</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Reaction formation</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Regression</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24</a:t>
            </a:fld>
            <a:endParaRPr lang="en-US" dirty="0"/>
          </a:p>
        </p:txBody>
      </p:sp>
    </p:spTree>
    <p:extLst>
      <p:ext uri="{BB962C8B-B14F-4D97-AF65-F5344CB8AC3E}">
        <p14:creationId xmlns:p14="http://schemas.microsoft.com/office/powerpoint/2010/main" val="1372933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solidFill>
                  <a:srgbClr val="FFFF00"/>
                </a:solidFill>
              </a:rPr>
              <a:t>Question 19</a:t>
            </a:r>
            <a:endParaRPr lang="en-US" dirty="0">
              <a:solidFill>
                <a:srgbClr val="FFFF00"/>
              </a:solidFill>
            </a:endParaRP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t>Unconditional positive regard, accurate empathy, and genuineness are three key concepts associated with:</a:t>
            </a:r>
          </a:p>
          <a:p>
            <a:pPr marL="0" lvl="0" indent="0">
              <a:spcAft>
                <a:spcPts val="0"/>
              </a:spcAft>
              <a:buNone/>
            </a:pPr>
            <a:endParaRPr lang="en-US" dirty="0"/>
          </a:p>
          <a:p>
            <a:pPr>
              <a:spcAft>
                <a:spcPts val="0"/>
              </a:spcAft>
              <a:buFont typeface="+mj-lt"/>
              <a:buAutoNum type="alphaLcPeriod"/>
            </a:pPr>
            <a:r>
              <a:rPr lang="en-US" dirty="0"/>
              <a:t>Psychodynamic therapy </a:t>
            </a:r>
          </a:p>
          <a:p>
            <a:pPr>
              <a:spcAft>
                <a:spcPts val="0"/>
              </a:spcAft>
              <a:buFont typeface="+mj-lt"/>
              <a:buAutoNum type="alphaLcPeriod"/>
            </a:pPr>
            <a:r>
              <a:rPr lang="en-US" dirty="0"/>
              <a:t>Gestalt therapy </a:t>
            </a:r>
          </a:p>
          <a:p>
            <a:pPr>
              <a:spcAft>
                <a:spcPts val="0"/>
              </a:spcAft>
              <a:buFont typeface="+mj-lt"/>
              <a:buAutoNum type="alphaLcPeriod"/>
            </a:pPr>
            <a:r>
              <a:rPr lang="en-US" dirty="0"/>
              <a:t>Person-centered therapy</a:t>
            </a:r>
          </a:p>
          <a:p>
            <a:pPr>
              <a:spcAft>
                <a:spcPts val="0"/>
              </a:spcAft>
              <a:buFont typeface="+mj-lt"/>
              <a:buAutoNum type="alphaLcPeriod"/>
            </a:pPr>
            <a:r>
              <a:rPr lang="en-US" dirty="0"/>
              <a:t>Cognitive-behavioral therapy </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25</a:t>
            </a:fld>
            <a:endParaRPr lang="en-US" dirty="0"/>
          </a:p>
        </p:txBody>
      </p:sp>
    </p:spTree>
    <p:extLst>
      <p:ext uri="{BB962C8B-B14F-4D97-AF65-F5344CB8AC3E}">
        <p14:creationId xmlns:p14="http://schemas.microsoft.com/office/powerpoint/2010/main" val="87331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20</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t>True or False: Almost all clients who verbalize suicidal ideation are ambivalent about killing themselves. </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26</a:t>
            </a:fld>
            <a:endParaRPr lang="en-US" dirty="0"/>
          </a:p>
        </p:txBody>
      </p:sp>
    </p:spTree>
    <p:extLst>
      <p:ext uri="{BB962C8B-B14F-4D97-AF65-F5344CB8AC3E}">
        <p14:creationId xmlns:p14="http://schemas.microsoft.com/office/powerpoint/2010/main" val="3201894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21</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It is estimated that genetics account for ____% of a person's risk for addiction. </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t>25</a:t>
            </a:r>
          </a:p>
          <a:p>
            <a:pPr>
              <a:spcAft>
                <a:spcPts val="0"/>
              </a:spcAft>
              <a:buFont typeface="+mj-lt"/>
              <a:buAutoNum type="alphaLcPeriod"/>
            </a:pPr>
            <a:r>
              <a:rPr lang="en-US" dirty="0"/>
              <a:t>50</a:t>
            </a:r>
          </a:p>
          <a:p>
            <a:pPr>
              <a:spcAft>
                <a:spcPts val="0"/>
              </a:spcAft>
              <a:buFont typeface="+mj-lt"/>
              <a:buAutoNum type="alphaLcPeriod"/>
            </a:pPr>
            <a:r>
              <a:rPr lang="en-US" dirty="0"/>
              <a:t>75</a:t>
            </a:r>
          </a:p>
          <a:p>
            <a:pPr>
              <a:spcAft>
                <a:spcPts val="0"/>
              </a:spcAft>
              <a:buFont typeface="+mj-lt"/>
              <a:buAutoNum type="alphaLcPeriod"/>
            </a:pPr>
            <a:r>
              <a:rPr lang="en-US" dirty="0"/>
              <a:t>99</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27</a:t>
            </a:fld>
            <a:endParaRPr lang="en-US" dirty="0"/>
          </a:p>
        </p:txBody>
      </p:sp>
    </p:spTree>
    <p:extLst>
      <p:ext uri="{BB962C8B-B14F-4D97-AF65-F5344CB8AC3E}">
        <p14:creationId xmlns:p14="http://schemas.microsoft.com/office/powerpoint/2010/main" val="766992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22</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t>True</a:t>
            </a:r>
            <a:r>
              <a:rPr lang="en-US" dirty="0">
                <a:ea typeface="Calibri" panose="020F0502020204030204" pitchFamily="34" charset="0"/>
                <a:cs typeface="Times New Roman" panose="02020603050405020304" pitchFamily="18" charset="0"/>
              </a:rPr>
              <a:t> or False: Providing basic education about addiction and recovery, assisting the client with meeting basic survival needs, coordinating referrals, facilitating conversations that remind or help the client gain insight into past and future consequences of continued substance abuse, and orienting and educating clients to program requirements and review potential consequences (if known) of </a:t>
            </a:r>
            <a:r>
              <a:rPr lang="en-US" dirty="0" err="1">
                <a:ea typeface="Calibri" panose="020F0502020204030204" pitchFamily="34" charset="0"/>
                <a:cs typeface="Times New Roman" panose="02020603050405020304" pitchFamily="18" charset="0"/>
              </a:rPr>
              <a:t>nonadherence</a:t>
            </a:r>
            <a:r>
              <a:rPr lang="en-US" dirty="0">
                <a:ea typeface="Calibri" panose="020F0502020204030204" pitchFamily="34" charset="0"/>
                <a:cs typeface="Times New Roman" panose="02020603050405020304" pitchFamily="18" charset="0"/>
              </a:rPr>
              <a:t> are stage appropriate interventions for the </a:t>
            </a:r>
            <a:r>
              <a:rPr lang="en-US" dirty="0" err="1">
                <a:ea typeface="Calibri" panose="020F0502020204030204" pitchFamily="34" charset="0"/>
                <a:cs typeface="Times New Roman" panose="02020603050405020304" pitchFamily="18" charset="0"/>
              </a:rPr>
              <a:t>precontemplation</a:t>
            </a:r>
            <a:r>
              <a:rPr lang="en-US" dirty="0">
                <a:ea typeface="Calibri" panose="020F0502020204030204" pitchFamily="34" charset="0"/>
                <a:cs typeface="Times New Roman" panose="02020603050405020304" pitchFamily="18" charset="0"/>
              </a:rPr>
              <a:t> and preparation stage of change. </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28</a:t>
            </a:fld>
            <a:endParaRPr lang="en-US" dirty="0"/>
          </a:p>
        </p:txBody>
      </p:sp>
    </p:spTree>
    <p:extLst>
      <p:ext uri="{BB962C8B-B14F-4D97-AF65-F5344CB8AC3E}">
        <p14:creationId xmlns:p14="http://schemas.microsoft.com/office/powerpoint/2010/main" val="2607451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23</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sz="2700" dirty="0">
                <a:ea typeface="Calibri" panose="020F0502020204030204" pitchFamily="34" charset="0"/>
                <a:cs typeface="Times New Roman" panose="02020603050405020304" pitchFamily="18" charset="0"/>
              </a:rPr>
              <a:t>The concept of informed consent requires that before agreeing to accept substance use treatment, clients should be made aware of and understand the goals of therapy and treatment, any risks involved with treatment, their rights and obligations, financial obligation for services received, and _____. </a:t>
            </a:r>
          </a:p>
          <a:p>
            <a:pPr marL="0" lvl="0" indent="0">
              <a:spcAft>
                <a:spcPts val="0"/>
              </a:spcAft>
              <a:buNone/>
            </a:pPr>
            <a:endParaRPr lang="en-US" sz="2700"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sz="2700" dirty="0">
                <a:ea typeface="Calibri" panose="020F0502020204030204" pitchFamily="34" charset="0"/>
                <a:cs typeface="Times New Roman" panose="02020603050405020304" pitchFamily="18" charset="0"/>
              </a:rPr>
              <a:t>Availability of peers who are available and open to supporting them in the community following discharge </a:t>
            </a:r>
          </a:p>
          <a:p>
            <a:pPr>
              <a:spcAft>
                <a:spcPts val="0"/>
              </a:spcAft>
              <a:buFont typeface="+mj-lt"/>
              <a:buAutoNum type="alphaLcPeriod"/>
            </a:pPr>
            <a:r>
              <a:rPr lang="en-US" dirty="0"/>
              <a:t>The limits of confidentiality</a:t>
            </a:r>
          </a:p>
          <a:p>
            <a:pPr>
              <a:spcAft>
                <a:spcPts val="0"/>
              </a:spcAft>
              <a:buFont typeface="+mj-lt"/>
              <a:buAutoNum type="alphaLcPeriod"/>
            </a:pPr>
            <a:r>
              <a:rPr lang="en-US" sz="2700" dirty="0">
                <a:ea typeface="Calibri" panose="020F0502020204030204" pitchFamily="34" charset="0"/>
                <a:cs typeface="Times New Roman" panose="02020603050405020304" pitchFamily="18" charset="0"/>
              </a:rPr>
              <a:t>All available resources in the community that can and will be used </a:t>
            </a:r>
          </a:p>
          <a:p>
            <a:pPr>
              <a:spcAft>
                <a:spcPts val="0"/>
              </a:spcAft>
              <a:buFont typeface="+mj-lt"/>
              <a:buAutoNum type="alphaLcPeriod"/>
            </a:pPr>
            <a:r>
              <a:rPr lang="en-US" sz="2700" dirty="0">
                <a:ea typeface="Calibri" panose="020F0502020204030204" pitchFamily="34" charset="0"/>
                <a:cs typeface="Times New Roman" panose="02020603050405020304" pitchFamily="18" charset="0"/>
              </a:rPr>
              <a:t>Names and ages of other clients</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29</a:t>
            </a:fld>
            <a:endParaRPr lang="en-US" dirty="0"/>
          </a:p>
        </p:txBody>
      </p:sp>
    </p:spTree>
    <p:extLst>
      <p:ext uri="{BB962C8B-B14F-4D97-AF65-F5344CB8AC3E}">
        <p14:creationId xmlns:p14="http://schemas.microsoft.com/office/powerpoint/2010/main" val="162772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1996"/>
          </a:xfrm>
        </p:spPr>
        <p:txBody>
          <a:bodyPr/>
          <a:lstStyle/>
          <a:p>
            <a:r>
              <a:rPr lang="en-US" dirty="0">
                <a:solidFill>
                  <a:srgbClr val="FFFF00"/>
                </a:solidFill>
              </a:rPr>
              <a:t>Disclaimer</a:t>
            </a:r>
          </a:p>
        </p:txBody>
      </p:sp>
      <p:sp>
        <p:nvSpPr>
          <p:cNvPr id="3" name="Content Placeholder 2"/>
          <p:cNvSpPr>
            <a:spLocks noGrp="1"/>
          </p:cNvSpPr>
          <p:nvPr>
            <p:ph idx="1"/>
          </p:nvPr>
        </p:nvSpPr>
        <p:spPr>
          <a:xfrm>
            <a:off x="228600" y="990600"/>
            <a:ext cx="8686800" cy="3048000"/>
          </a:xfrm>
        </p:spPr>
        <p:txBody>
          <a:bodyPr/>
          <a:lstStyle/>
          <a:p>
            <a:pPr marL="0" indent="0">
              <a:buNone/>
            </a:pPr>
            <a:r>
              <a:rPr lang="en-US" dirty="0"/>
              <a:t>The UCLA, its employees, contractors, and affiliates shall not be liable for any damages, claims, liabilities, costs, or obligations arising from the use or misuse of materials or information contained in this presentation. Any use, copying, or distribution without written permission from the UCLA and the PBHCC is prohibited. </a:t>
            </a:r>
          </a:p>
        </p:txBody>
      </p:sp>
      <p:sp>
        <p:nvSpPr>
          <p:cNvPr id="4" name="Slide Number Placeholder 3"/>
          <p:cNvSpPr>
            <a:spLocks noGrp="1"/>
          </p:cNvSpPr>
          <p:nvPr>
            <p:ph type="sldNum" sz="quarter" idx="10"/>
          </p:nvPr>
        </p:nvSpPr>
        <p:spPr>
          <a:xfrm>
            <a:off x="8610600" y="6284230"/>
            <a:ext cx="331630" cy="421370"/>
          </a:xfrm>
        </p:spPr>
        <p:txBody>
          <a:bodyPr/>
          <a:lstStyle/>
          <a:p>
            <a:fld id="{3E17F1FD-29C3-4220-915C-9C71059786D3}" type="slidenum">
              <a:rPr lang="en-US" smtClean="0"/>
              <a:pPr/>
              <a:t>3</a:t>
            </a:fld>
            <a:endParaRPr lang="en-US" dirty="0"/>
          </a:p>
        </p:txBody>
      </p:sp>
    </p:spTree>
    <p:extLst>
      <p:ext uri="{BB962C8B-B14F-4D97-AF65-F5344CB8AC3E}">
        <p14:creationId xmlns:p14="http://schemas.microsoft.com/office/powerpoint/2010/main" val="644857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24</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t>When a substance interferes with or inhibits the physiological action of another, it is best classified as:</a:t>
            </a:r>
          </a:p>
          <a:p>
            <a:pPr marL="0" lvl="0" indent="0">
              <a:spcAft>
                <a:spcPts val="0"/>
              </a:spcAft>
              <a:buNone/>
            </a:pPr>
            <a:endParaRPr lang="en-US" dirty="0"/>
          </a:p>
          <a:p>
            <a:pPr>
              <a:spcAft>
                <a:spcPts val="0"/>
              </a:spcAft>
              <a:buFont typeface="+mj-lt"/>
              <a:buAutoNum type="alphaLcPeriod"/>
            </a:pPr>
            <a:r>
              <a:rPr lang="en-US" dirty="0"/>
              <a:t>An antagonist </a:t>
            </a:r>
          </a:p>
          <a:p>
            <a:pPr>
              <a:spcAft>
                <a:spcPts val="0"/>
              </a:spcAft>
              <a:buFont typeface="+mj-lt"/>
              <a:buAutoNum type="alphaLcPeriod"/>
            </a:pPr>
            <a:r>
              <a:rPr lang="en-US" dirty="0"/>
              <a:t>A neurotransmitter</a:t>
            </a:r>
          </a:p>
          <a:p>
            <a:pPr>
              <a:spcAft>
                <a:spcPts val="0"/>
              </a:spcAft>
              <a:buFont typeface="+mj-lt"/>
              <a:buAutoNum type="alphaLcPeriod"/>
            </a:pPr>
            <a:r>
              <a:rPr lang="en-US" dirty="0"/>
              <a:t>An agonist </a:t>
            </a:r>
          </a:p>
          <a:p>
            <a:pPr>
              <a:spcAft>
                <a:spcPts val="0"/>
              </a:spcAft>
              <a:buFont typeface="+mj-lt"/>
              <a:buAutoNum type="alphaLcPeriod"/>
            </a:pPr>
            <a:r>
              <a:rPr lang="en-US" dirty="0"/>
              <a:t>A barbiturate </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30</a:t>
            </a:fld>
            <a:endParaRPr lang="en-US" dirty="0"/>
          </a:p>
        </p:txBody>
      </p:sp>
    </p:spTree>
    <p:extLst>
      <p:ext uri="{BB962C8B-B14F-4D97-AF65-F5344CB8AC3E}">
        <p14:creationId xmlns:p14="http://schemas.microsoft.com/office/powerpoint/2010/main" val="3956062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25</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t>An HIV-positive person is defined as having progressed to AIDS, when they get an AIDS-defining illness or if their CD4 cells fall below: </a:t>
            </a:r>
          </a:p>
          <a:p>
            <a:pPr marL="0" lvl="0" indent="0">
              <a:spcAft>
                <a:spcPts val="0"/>
              </a:spcAft>
              <a:buNone/>
            </a:pPr>
            <a:endParaRPr lang="en-US" dirty="0"/>
          </a:p>
          <a:p>
            <a:pPr>
              <a:spcAft>
                <a:spcPts val="0"/>
              </a:spcAft>
              <a:buFont typeface="+mj-lt"/>
              <a:buAutoNum type="alphaLcPeriod"/>
            </a:pPr>
            <a:r>
              <a:rPr lang="en-US" dirty="0"/>
              <a:t>1,500</a:t>
            </a:r>
          </a:p>
          <a:p>
            <a:pPr>
              <a:spcAft>
                <a:spcPts val="0"/>
              </a:spcAft>
              <a:buFont typeface="+mj-lt"/>
              <a:buAutoNum type="alphaLcPeriod"/>
            </a:pPr>
            <a:r>
              <a:rPr lang="en-US" dirty="0"/>
              <a:t>1,000</a:t>
            </a:r>
          </a:p>
          <a:p>
            <a:pPr>
              <a:spcAft>
                <a:spcPts val="0"/>
              </a:spcAft>
              <a:buFont typeface="+mj-lt"/>
              <a:buAutoNum type="alphaLcPeriod"/>
            </a:pPr>
            <a:r>
              <a:rPr lang="en-US" dirty="0"/>
              <a:t>500</a:t>
            </a:r>
          </a:p>
          <a:p>
            <a:pPr>
              <a:spcAft>
                <a:spcPts val="0"/>
              </a:spcAft>
              <a:buFont typeface="+mj-lt"/>
              <a:buAutoNum type="alphaLcPeriod"/>
            </a:pPr>
            <a:r>
              <a:rPr lang="en-US" dirty="0"/>
              <a:t>200</a:t>
            </a:r>
          </a:p>
          <a:p>
            <a:pPr>
              <a:spcAft>
                <a:spcPts val="0"/>
              </a:spcAft>
              <a:buFont typeface="+mj-lt"/>
              <a:buAutoNum type="alphaLcPeriod"/>
            </a:pPr>
            <a:r>
              <a:rPr lang="en-US" dirty="0"/>
              <a:t>50</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31</a:t>
            </a:fld>
            <a:endParaRPr lang="en-US" dirty="0"/>
          </a:p>
        </p:txBody>
      </p:sp>
    </p:spTree>
    <p:extLst>
      <p:ext uri="{BB962C8B-B14F-4D97-AF65-F5344CB8AC3E}">
        <p14:creationId xmlns:p14="http://schemas.microsoft.com/office/powerpoint/2010/main" val="3963349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26</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Which of the following statements is TRUE in regards to acute HIV infection?</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t>Symptoms are rare with acute HIV infection (&lt;25%) as most people are asymptomatic</a:t>
            </a:r>
          </a:p>
          <a:p>
            <a:pPr>
              <a:spcAft>
                <a:spcPts val="0"/>
              </a:spcAft>
              <a:buFont typeface="+mj-lt"/>
              <a:buAutoNum type="alphaLcPeriod"/>
            </a:pPr>
            <a:r>
              <a:rPr lang="en-US" dirty="0"/>
              <a:t>Signs and symptoms usually occur after a month post-initial exposure</a:t>
            </a:r>
          </a:p>
          <a:p>
            <a:pPr>
              <a:spcAft>
                <a:spcPts val="0"/>
              </a:spcAft>
              <a:buFont typeface="+mj-lt"/>
              <a:buAutoNum type="alphaLcPeriod"/>
            </a:pPr>
            <a:r>
              <a:rPr lang="en-US" dirty="0"/>
              <a:t>Symptoms are nonspecific and may mimic other viral infections</a:t>
            </a:r>
          </a:p>
          <a:p>
            <a:pPr>
              <a:spcAft>
                <a:spcPts val="0"/>
              </a:spcAft>
              <a:buFont typeface="+mj-lt"/>
              <a:buAutoNum type="alphaLcPeriod"/>
            </a:pPr>
            <a:r>
              <a:rPr lang="en-US" dirty="0"/>
              <a:t>The diagnosis is made with a routine HIV antibody test</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32</a:t>
            </a:fld>
            <a:endParaRPr lang="en-US" dirty="0"/>
          </a:p>
        </p:txBody>
      </p:sp>
    </p:spTree>
    <p:extLst>
      <p:ext uri="{BB962C8B-B14F-4D97-AF65-F5344CB8AC3E}">
        <p14:creationId xmlns:p14="http://schemas.microsoft.com/office/powerpoint/2010/main" val="820573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27</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_____ is a federal law that sets minimum privacy protections for all health information held by: Health Plans, Healthcare Providers and those who transmit protected health information and allows the sharing of info between organizations for the purpose of healthcare coordination.</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smtClean="0"/>
              <a:t>FERPA </a:t>
            </a:r>
          </a:p>
          <a:p>
            <a:pPr>
              <a:spcAft>
                <a:spcPts val="0"/>
              </a:spcAft>
              <a:buFont typeface="+mj-lt"/>
              <a:buAutoNum type="alphaLcPeriod"/>
            </a:pPr>
            <a:r>
              <a:rPr lang="en-US" smtClean="0"/>
              <a:t>43 CFR 15</a:t>
            </a:r>
          </a:p>
          <a:p>
            <a:pPr>
              <a:spcAft>
                <a:spcPts val="0"/>
              </a:spcAft>
              <a:buFont typeface="+mj-lt"/>
              <a:buAutoNum type="alphaLcPeriod"/>
            </a:pPr>
            <a:r>
              <a:rPr lang="en-US" smtClean="0"/>
              <a:t>HIPAA </a:t>
            </a:r>
            <a:endParaRPr lang="en-US" dirty="0"/>
          </a:p>
          <a:p>
            <a:pPr>
              <a:spcAft>
                <a:spcPts val="0"/>
              </a:spcAft>
              <a:buFont typeface="+mj-lt"/>
              <a:buAutoNum type="alphaLcPeriod"/>
            </a:pPr>
            <a:r>
              <a:rPr lang="en-US" dirty="0"/>
              <a:t>Title IX</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33</a:t>
            </a:fld>
            <a:endParaRPr lang="en-US" dirty="0"/>
          </a:p>
        </p:txBody>
      </p:sp>
    </p:spTree>
    <p:extLst>
      <p:ext uri="{BB962C8B-B14F-4D97-AF65-F5344CB8AC3E}">
        <p14:creationId xmlns:p14="http://schemas.microsoft.com/office/powerpoint/2010/main" val="2773163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28</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t>True or false: All clients are at-risk for suicide</a:t>
            </a:r>
            <a:r>
              <a:rPr lang="en-US" dirty="0" smtClean="0"/>
              <a:t>.</a:t>
            </a:r>
          </a:p>
          <a:p>
            <a:pPr marL="0" lvl="0" indent="0">
              <a:spcAft>
                <a:spcPts val="0"/>
              </a:spcAft>
              <a:buNone/>
            </a:pPr>
            <a:endParaRPr lang="en-US" dirty="0"/>
          </a:p>
          <a:p>
            <a:pPr>
              <a:spcAft>
                <a:spcPts val="0"/>
              </a:spcAft>
              <a:buFont typeface="+mj-lt"/>
              <a:buAutoNum type="alphaLcPeriod"/>
            </a:pPr>
            <a:r>
              <a:rPr lang="en-US" dirty="0" smtClean="0"/>
              <a:t>True</a:t>
            </a:r>
            <a:endParaRPr lang="en-US" dirty="0"/>
          </a:p>
          <a:p>
            <a:pPr>
              <a:spcAft>
                <a:spcPts val="0"/>
              </a:spcAft>
              <a:buFont typeface="+mj-lt"/>
              <a:buAutoNum type="alphaLcPeriod"/>
            </a:pPr>
            <a:r>
              <a:rPr lang="en-US" dirty="0" smtClean="0"/>
              <a:t>False</a:t>
            </a:r>
            <a:endParaRPr lang="en-US" dirty="0"/>
          </a:p>
          <a:p>
            <a:pPr marL="0" lvl="0" indent="0">
              <a:spcAft>
                <a:spcPts val="0"/>
              </a:spcAft>
              <a:buNone/>
            </a:pPr>
            <a:r>
              <a:rPr lang="en-US" dirty="0" smtClean="0"/>
              <a:t> </a:t>
            </a:r>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34</a:t>
            </a:fld>
            <a:endParaRPr lang="en-US" dirty="0"/>
          </a:p>
        </p:txBody>
      </p:sp>
    </p:spTree>
    <p:extLst>
      <p:ext uri="{BB962C8B-B14F-4D97-AF65-F5344CB8AC3E}">
        <p14:creationId xmlns:p14="http://schemas.microsoft.com/office/powerpoint/2010/main" val="26924215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29</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Assembling and completing screening forms, collecting &amp; analyzing information from referral sources, and analyzing all information to determine client appropriateness for a program are all processes that are best described as: </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t>Screening </a:t>
            </a:r>
          </a:p>
          <a:p>
            <a:pPr>
              <a:spcAft>
                <a:spcPts val="0"/>
              </a:spcAft>
              <a:buFont typeface="+mj-lt"/>
              <a:buAutoNum type="alphaLcPeriod"/>
            </a:pPr>
            <a:r>
              <a:rPr lang="en-US" dirty="0"/>
              <a:t>Orientation </a:t>
            </a:r>
          </a:p>
          <a:p>
            <a:pPr>
              <a:spcAft>
                <a:spcPts val="0"/>
              </a:spcAft>
              <a:buFont typeface="+mj-lt"/>
              <a:buAutoNum type="alphaLcPeriod"/>
            </a:pPr>
            <a:r>
              <a:rPr lang="en-US" dirty="0"/>
              <a:t>Consultation </a:t>
            </a:r>
          </a:p>
          <a:p>
            <a:pPr>
              <a:spcAft>
                <a:spcPts val="0"/>
              </a:spcAft>
              <a:buFont typeface="+mj-lt"/>
              <a:buAutoNum type="alphaLcPeriod"/>
            </a:pPr>
            <a:r>
              <a:rPr lang="en-US" dirty="0"/>
              <a:t>Client education </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35</a:t>
            </a:fld>
            <a:endParaRPr lang="en-US" dirty="0"/>
          </a:p>
        </p:txBody>
      </p:sp>
    </p:spTree>
    <p:extLst>
      <p:ext uri="{BB962C8B-B14F-4D97-AF65-F5344CB8AC3E}">
        <p14:creationId xmlns:p14="http://schemas.microsoft.com/office/powerpoint/2010/main" val="1838995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30</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sz="2400" dirty="0">
                <a:ea typeface="Calibri" panose="020F0502020204030204" pitchFamily="34" charset="0"/>
                <a:cs typeface="Times New Roman" panose="02020603050405020304" pitchFamily="18" charset="0"/>
              </a:rPr>
              <a:t>_____ is the process of synthesizing, integrating, analyzing and interpreting information necessary for planning treatment and evaluating client progress; identifying the client’s unique needs and preferences; ensuring that the client is matched to the right level of care within the SUD treatment continuum; identifying client strengths and resources that may support them in their own recovery; identifying potential and real barriers to treatment; and communicating findings and treatment recommendations to clients, their supporters, and to others involved in their care. </a:t>
            </a:r>
          </a:p>
          <a:p>
            <a:pPr marL="0" lvl="0" indent="0">
              <a:spcAft>
                <a:spcPts val="0"/>
              </a:spcAft>
              <a:buNone/>
            </a:pPr>
            <a:endParaRPr lang="en-US" sz="2400"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sz="2400" dirty="0">
                <a:ea typeface="Calibri" panose="020F0502020204030204" pitchFamily="34" charset="0"/>
                <a:cs typeface="Times New Roman" panose="02020603050405020304" pitchFamily="18" charset="0"/>
              </a:rPr>
              <a:t>Screening </a:t>
            </a:r>
          </a:p>
          <a:p>
            <a:pPr>
              <a:spcAft>
                <a:spcPts val="0"/>
              </a:spcAft>
              <a:buFont typeface="+mj-lt"/>
              <a:buAutoNum type="alphaLcPeriod"/>
            </a:pPr>
            <a:r>
              <a:rPr lang="en-US" sz="2400" dirty="0">
                <a:ea typeface="Calibri" panose="020F0502020204030204" pitchFamily="34" charset="0"/>
                <a:cs typeface="Times New Roman" panose="02020603050405020304" pitchFamily="18" charset="0"/>
              </a:rPr>
              <a:t>Treatment planning</a:t>
            </a:r>
          </a:p>
          <a:p>
            <a:pPr>
              <a:spcAft>
                <a:spcPts val="0"/>
              </a:spcAft>
              <a:buFont typeface="+mj-lt"/>
              <a:buAutoNum type="alphaLcPeriod"/>
            </a:pPr>
            <a:r>
              <a:rPr lang="en-US" sz="2400" dirty="0"/>
              <a:t>Assessment</a:t>
            </a:r>
            <a:endParaRPr lang="en-US" sz="2400"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sz="2400" dirty="0">
                <a:ea typeface="Calibri" panose="020F0502020204030204" pitchFamily="34" charset="0"/>
                <a:cs typeface="Times New Roman" panose="02020603050405020304" pitchFamily="18" charset="0"/>
              </a:rPr>
              <a:t>Client education </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36</a:t>
            </a:fld>
            <a:endParaRPr lang="en-US" dirty="0"/>
          </a:p>
        </p:txBody>
      </p:sp>
    </p:spTree>
    <p:extLst>
      <p:ext uri="{BB962C8B-B14F-4D97-AF65-F5344CB8AC3E}">
        <p14:creationId xmlns:p14="http://schemas.microsoft.com/office/powerpoint/2010/main" val="20569493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31</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t>True or False: Counselors should avoid examining the benefits to not change when facilitating decisional balance exercises. </a:t>
            </a:r>
            <a:endParaRPr lang="en-US" dirty="0" smtClean="0"/>
          </a:p>
          <a:p>
            <a:pPr marL="0" lvl="0" indent="0">
              <a:spcAft>
                <a:spcPts val="0"/>
              </a:spcAft>
              <a:buNone/>
            </a:pPr>
            <a:endParaRPr lang="en-US" dirty="0"/>
          </a:p>
          <a:p>
            <a:pPr>
              <a:spcAft>
                <a:spcPts val="0"/>
              </a:spcAft>
              <a:buFont typeface="+mj-lt"/>
              <a:buAutoNum type="alphaLcPeriod"/>
            </a:pPr>
            <a:r>
              <a:rPr lang="en-US" dirty="0"/>
              <a:t>True</a:t>
            </a:r>
          </a:p>
          <a:p>
            <a:pPr>
              <a:spcAft>
                <a:spcPts val="0"/>
              </a:spcAft>
              <a:buFont typeface="+mj-lt"/>
              <a:buAutoNum type="alphaLcPeriod"/>
            </a:pPr>
            <a:r>
              <a:rPr lang="en-US" dirty="0"/>
              <a:t>False</a:t>
            </a:r>
          </a:p>
          <a:p>
            <a:pPr marL="0" lvl="0" indent="0">
              <a:spcAft>
                <a:spcPts val="0"/>
              </a:spcAft>
              <a:buNone/>
            </a:pPr>
            <a:r>
              <a:rPr lang="en-US" dirty="0" smtClean="0"/>
              <a:t> </a:t>
            </a:r>
          </a:p>
          <a:p>
            <a:pPr marL="0" lvl="0" indent="0">
              <a:spcAft>
                <a:spcPts val="0"/>
              </a:spcAft>
              <a:buNone/>
            </a:pPr>
            <a:endParaRPr lang="en-US" dirty="0"/>
          </a:p>
          <a:p>
            <a:pPr marL="0" lvl="0" indent="0">
              <a:spcAft>
                <a:spcPts val="0"/>
              </a:spcAft>
              <a:buNone/>
            </a:pPr>
            <a:endParaRPr lang="en-US" dirty="0" smtClean="0"/>
          </a:p>
          <a:p>
            <a:pPr marL="0" lvl="0" indent="0">
              <a:spcAft>
                <a:spcPts val="0"/>
              </a:spcAft>
              <a:buNone/>
            </a:pPr>
            <a:endParaRPr lang="en-US" dirty="0"/>
          </a:p>
          <a:p>
            <a:pPr marL="0" lvl="0" indent="0">
              <a:spcAft>
                <a:spcPts val="0"/>
              </a:spcAft>
              <a:buNone/>
            </a:pPr>
            <a:endParaRPr lang="en-US" dirty="0"/>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37</a:t>
            </a:fld>
            <a:endParaRPr lang="en-US" dirty="0"/>
          </a:p>
        </p:txBody>
      </p:sp>
    </p:spTree>
    <p:extLst>
      <p:ext uri="{BB962C8B-B14F-4D97-AF65-F5344CB8AC3E}">
        <p14:creationId xmlns:p14="http://schemas.microsoft.com/office/powerpoint/2010/main" val="1917176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32</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The dimensions for the ASAM Criteria include all the following except for:</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ea typeface="Calibri" panose="020F0502020204030204" pitchFamily="34" charset="0"/>
                <a:cs typeface="Times New Roman" panose="02020603050405020304" pitchFamily="18" charset="0"/>
              </a:rPr>
              <a:t>Recovery Environment</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Readiness to Change</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Bio-Medical Conditions &amp; Complications</a:t>
            </a:r>
          </a:p>
          <a:p>
            <a:pPr>
              <a:spcAft>
                <a:spcPts val="0"/>
              </a:spcAft>
              <a:buFont typeface="+mj-lt"/>
              <a:buAutoNum type="alphaLcPeriod"/>
            </a:pPr>
            <a:r>
              <a:rPr lang="en-US" dirty="0"/>
              <a:t>Financial Complications </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Emotional, Behavioral or Cognitive Conditions &amp; Complications</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Acute Intoxication/Withdrawal Potential</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Relapse/Continues Use/Continues Problem Potential</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38</a:t>
            </a:fld>
            <a:endParaRPr lang="en-US" dirty="0"/>
          </a:p>
        </p:txBody>
      </p:sp>
    </p:spTree>
    <p:extLst>
      <p:ext uri="{BB962C8B-B14F-4D97-AF65-F5344CB8AC3E}">
        <p14:creationId xmlns:p14="http://schemas.microsoft.com/office/powerpoint/2010/main" val="10631570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33</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___ is a condition of cellular adaptation to a pharmacologically active substance so that increasingly larger doses are required to produce the same physiological or psychological effect obtained earlier with smaller doses</a:t>
            </a:r>
          </a:p>
          <a:p>
            <a:pPr marL="0" lvl="0" indent="0">
              <a:spcAft>
                <a:spcPts val="0"/>
              </a:spcAft>
              <a:buNone/>
            </a:pPr>
            <a:endParaRPr lang="en-US" dirty="0">
              <a:ea typeface="Calibri" panose="020F0502020204030204" pitchFamily="34" charset="0"/>
              <a:cs typeface="Times New Roman" panose="02020603050405020304" pitchFamily="18" charset="0"/>
            </a:endParaRPr>
          </a:p>
          <a:p>
            <a:pPr marL="514350" lvl="0" indent="-514350">
              <a:spcAft>
                <a:spcPts val="0"/>
              </a:spcAft>
              <a:buAutoNum type="alphaLcPeriod"/>
            </a:pPr>
            <a:r>
              <a:rPr lang="en-US" dirty="0">
                <a:ea typeface="Calibri" panose="020F0502020204030204" pitchFamily="34" charset="0"/>
                <a:cs typeface="Times New Roman" panose="02020603050405020304" pitchFamily="18" charset="0"/>
              </a:rPr>
              <a:t>Acute intoxication </a:t>
            </a:r>
          </a:p>
          <a:p>
            <a:pPr marL="514350" lvl="0" indent="-514350">
              <a:spcAft>
                <a:spcPts val="0"/>
              </a:spcAft>
              <a:buAutoNum type="alphaLcPeriod"/>
            </a:pPr>
            <a:r>
              <a:rPr lang="en-US" dirty="0">
                <a:ea typeface="Calibri" panose="020F0502020204030204" pitchFamily="34" charset="0"/>
                <a:cs typeface="Times New Roman" panose="02020603050405020304" pitchFamily="18" charset="0"/>
              </a:rPr>
              <a:t>Withdrawal </a:t>
            </a:r>
          </a:p>
          <a:p>
            <a:pPr marL="514350" lvl="0" indent="-514350">
              <a:spcAft>
                <a:spcPts val="0"/>
              </a:spcAft>
              <a:buAutoNum type="alphaLcPeriod"/>
            </a:pPr>
            <a:r>
              <a:rPr lang="en-US" dirty="0">
                <a:ea typeface="Calibri" panose="020F0502020204030204" pitchFamily="34" charset="0"/>
                <a:cs typeface="Times New Roman" panose="02020603050405020304" pitchFamily="18" charset="0"/>
              </a:rPr>
              <a:t>Craving </a:t>
            </a:r>
          </a:p>
          <a:p>
            <a:pPr marL="514350" lvl="0" indent="-514350">
              <a:spcAft>
                <a:spcPts val="0"/>
              </a:spcAft>
              <a:buAutoNum type="alphaLcPeriod"/>
            </a:pPr>
            <a:r>
              <a:rPr lang="en-US" dirty="0">
                <a:ea typeface="Calibri" panose="020F0502020204030204" pitchFamily="34" charset="0"/>
                <a:cs typeface="Times New Roman" panose="02020603050405020304" pitchFamily="18" charset="0"/>
              </a:rPr>
              <a:t>Tolerance</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39</a:t>
            </a:fld>
            <a:endParaRPr lang="en-US" dirty="0"/>
          </a:p>
        </p:txBody>
      </p:sp>
    </p:spTree>
    <p:extLst>
      <p:ext uri="{BB962C8B-B14F-4D97-AF65-F5344CB8AC3E}">
        <p14:creationId xmlns:p14="http://schemas.microsoft.com/office/powerpoint/2010/main" val="919491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Agenda for Day </a:t>
            </a:r>
            <a:r>
              <a:rPr lang="en-US" dirty="0" smtClean="0">
                <a:solidFill>
                  <a:srgbClr val="FFFF00"/>
                </a:solidFill>
              </a:rPr>
              <a:t>5 (1)</a:t>
            </a:r>
            <a:endParaRPr lang="en-US" dirty="0">
              <a:solidFill>
                <a:srgbClr val="FFFF00"/>
              </a:solidFill>
            </a:endParaRPr>
          </a:p>
        </p:txBody>
      </p:sp>
      <p:sp>
        <p:nvSpPr>
          <p:cNvPr id="3" name="Content Placeholder 2"/>
          <p:cNvSpPr>
            <a:spLocks noGrp="1"/>
          </p:cNvSpPr>
          <p:nvPr>
            <p:ph idx="1"/>
          </p:nvPr>
        </p:nvSpPr>
        <p:spPr>
          <a:xfrm>
            <a:off x="228600" y="990600"/>
            <a:ext cx="8686800" cy="4876800"/>
          </a:xfrm>
        </p:spPr>
        <p:txBody>
          <a:bodyPr/>
          <a:lstStyle/>
          <a:p>
            <a:r>
              <a:rPr lang="en-US" dirty="0"/>
              <a:t>Check-in</a:t>
            </a:r>
            <a:endParaRPr lang="en-US" b="1" dirty="0">
              <a:solidFill>
                <a:srgbClr val="FFFF00"/>
              </a:solidFill>
            </a:endParaRPr>
          </a:p>
          <a:p>
            <a:pPr>
              <a:spcBef>
                <a:spcPts val="0"/>
              </a:spcBef>
            </a:pPr>
            <a:r>
              <a:rPr lang="en-US" dirty="0"/>
              <a:t>Review answers for practice exam</a:t>
            </a:r>
          </a:p>
          <a:p>
            <a:pPr>
              <a:spcBef>
                <a:spcPts val="0"/>
              </a:spcBef>
            </a:pPr>
            <a:r>
              <a:rPr lang="en-US" dirty="0" smtClean="0"/>
              <a:t>Test-taking </a:t>
            </a:r>
            <a:r>
              <a:rPr lang="en-US" dirty="0"/>
              <a:t>strategies</a:t>
            </a:r>
          </a:p>
          <a:p>
            <a:pPr>
              <a:spcBef>
                <a:spcPts val="0"/>
              </a:spcBef>
            </a:pPr>
            <a:r>
              <a:rPr lang="en-US" dirty="0"/>
              <a:t>Course review</a:t>
            </a:r>
          </a:p>
          <a:p>
            <a:pPr>
              <a:spcBef>
                <a:spcPts val="0"/>
              </a:spcBef>
            </a:pPr>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4</a:t>
            </a:fld>
            <a:endParaRPr lang="en-US" dirty="0"/>
          </a:p>
        </p:txBody>
      </p:sp>
    </p:spTree>
    <p:extLst>
      <p:ext uri="{BB962C8B-B14F-4D97-AF65-F5344CB8AC3E}">
        <p14:creationId xmlns:p14="http://schemas.microsoft.com/office/powerpoint/2010/main" val="23550159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34</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_____ can develop between sedative-hypnotics and alcohol.</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t>Cross-tolerance</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Neuroleptic malignant syndrome</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Negative symptoms</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Post-acute withdrawal symptoms </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40</a:t>
            </a:fld>
            <a:endParaRPr lang="en-US" dirty="0"/>
          </a:p>
        </p:txBody>
      </p:sp>
    </p:spTree>
    <p:extLst>
      <p:ext uri="{BB962C8B-B14F-4D97-AF65-F5344CB8AC3E}">
        <p14:creationId xmlns:p14="http://schemas.microsoft.com/office/powerpoint/2010/main" val="41201145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35</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Regular attendance at a place of worship, presence of a child in the home, intact marriage, trusted relationships with a service provider or healthcare professional, and employment are all examples of _____ factors for suicide </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ea typeface="Calibri" panose="020F0502020204030204" pitchFamily="34" charset="0"/>
                <a:cs typeface="Times New Roman" panose="02020603050405020304" pitchFamily="18" charset="0"/>
              </a:rPr>
              <a:t>Risk</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Situational </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Dialectical </a:t>
            </a:r>
          </a:p>
          <a:p>
            <a:pPr>
              <a:spcAft>
                <a:spcPts val="0"/>
              </a:spcAft>
              <a:buFont typeface="+mj-lt"/>
              <a:buAutoNum type="alphaLcPeriod"/>
            </a:pPr>
            <a:r>
              <a:rPr lang="en-US" dirty="0"/>
              <a:t>Protective</a:t>
            </a:r>
            <a:r>
              <a:rPr lang="en-US" dirty="0">
                <a:highlight>
                  <a:srgbClr val="FFFF00"/>
                </a:highlight>
                <a:ea typeface="Calibri" panose="020F0502020204030204" pitchFamily="34" charset="0"/>
                <a:cs typeface="Times New Roman" panose="02020603050405020304" pitchFamily="18" charset="0"/>
              </a:rPr>
              <a:t> </a:t>
            </a: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41</a:t>
            </a:fld>
            <a:endParaRPr lang="en-US" dirty="0"/>
          </a:p>
        </p:txBody>
      </p:sp>
    </p:spTree>
    <p:extLst>
      <p:ext uri="{BB962C8B-B14F-4D97-AF65-F5344CB8AC3E}">
        <p14:creationId xmlns:p14="http://schemas.microsoft.com/office/powerpoint/2010/main" val="20878332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36</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Which of the following is false?</a:t>
            </a:r>
          </a:p>
          <a:p>
            <a:pPr marL="0" lvl="0" indent="0">
              <a:spcAft>
                <a:spcPts val="0"/>
              </a:spcAft>
              <a:buNone/>
            </a:pPr>
            <a:r>
              <a:rPr lang="en-US" dirty="0">
                <a:ea typeface="Calibri" panose="020F0502020204030204" pitchFamily="34" charset="0"/>
                <a:cs typeface="Times New Roman" panose="02020603050405020304" pitchFamily="18" charset="0"/>
              </a:rPr>
              <a:t> </a:t>
            </a:r>
          </a:p>
          <a:p>
            <a:pPr>
              <a:spcAft>
                <a:spcPts val="0"/>
              </a:spcAft>
              <a:buFont typeface="+mj-lt"/>
              <a:buAutoNum type="alphaLcPeriod"/>
            </a:pPr>
            <a:r>
              <a:rPr lang="en-US" dirty="0"/>
              <a:t>You will get infected with HIV from kissing someone who is HIV positive</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An HIV positive woman can give birth to an HIV negative baby</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You could have HIV and not know it</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You can get infected with HIV by having unprotected oral sex with someone who is HIV positive</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42</a:t>
            </a:fld>
            <a:endParaRPr lang="en-US" dirty="0"/>
          </a:p>
        </p:txBody>
      </p:sp>
    </p:spTree>
    <p:extLst>
      <p:ext uri="{BB962C8B-B14F-4D97-AF65-F5344CB8AC3E}">
        <p14:creationId xmlns:p14="http://schemas.microsoft.com/office/powerpoint/2010/main" val="4038452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37</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Alcohol, benzodiazepines, and opioids are classified as:</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ea typeface="Calibri" panose="020F0502020204030204" pitchFamily="34" charset="0"/>
                <a:cs typeface="Times New Roman" panose="02020603050405020304" pitchFamily="18" charset="0"/>
              </a:rPr>
              <a:t>CNS stimulants</a:t>
            </a:r>
          </a:p>
          <a:p>
            <a:pPr>
              <a:spcAft>
                <a:spcPts val="0"/>
              </a:spcAft>
              <a:buFont typeface="+mj-lt"/>
              <a:buAutoNum type="alphaLcPeriod"/>
            </a:pPr>
            <a:r>
              <a:rPr lang="en-US" dirty="0"/>
              <a:t>CNS depressants</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Hallucinogens </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43</a:t>
            </a:fld>
            <a:endParaRPr lang="en-US" dirty="0"/>
          </a:p>
        </p:txBody>
      </p:sp>
    </p:spTree>
    <p:extLst>
      <p:ext uri="{BB962C8B-B14F-4D97-AF65-F5344CB8AC3E}">
        <p14:creationId xmlns:p14="http://schemas.microsoft.com/office/powerpoint/2010/main" val="30933751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38</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The half-life for methamphetamine is approximately:</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ea typeface="Calibri" panose="020F0502020204030204" pitchFamily="34" charset="0"/>
                <a:cs typeface="Times New Roman" panose="02020603050405020304" pitchFamily="18" charset="0"/>
              </a:rPr>
              <a:t>2 – 4 hours</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5 – 7 hours </a:t>
            </a:r>
          </a:p>
          <a:p>
            <a:pPr>
              <a:spcAft>
                <a:spcPts val="0"/>
              </a:spcAft>
              <a:buFont typeface="+mj-lt"/>
              <a:buAutoNum type="alphaLcPeriod"/>
            </a:pPr>
            <a:r>
              <a:rPr lang="en-US" dirty="0"/>
              <a:t>8 – 10 hours</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44</a:t>
            </a:fld>
            <a:endParaRPr lang="en-US" dirty="0"/>
          </a:p>
        </p:txBody>
      </p:sp>
    </p:spTree>
    <p:extLst>
      <p:ext uri="{BB962C8B-B14F-4D97-AF65-F5344CB8AC3E}">
        <p14:creationId xmlns:p14="http://schemas.microsoft.com/office/powerpoint/2010/main" val="27935820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39</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The five stages of change include all the following except:</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ea typeface="Calibri" panose="020F0502020204030204" pitchFamily="34" charset="0"/>
                <a:cs typeface="Times New Roman" panose="02020603050405020304" pitchFamily="18" charset="0"/>
              </a:rPr>
              <a:t>Contemplation </a:t>
            </a:r>
          </a:p>
          <a:p>
            <a:pPr>
              <a:spcAft>
                <a:spcPts val="0"/>
              </a:spcAft>
              <a:buFont typeface="+mj-lt"/>
              <a:buAutoNum type="alphaLcPeriod"/>
            </a:pPr>
            <a:r>
              <a:rPr lang="en-US" dirty="0"/>
              <a:t>Self-actualization </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Preparation </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Action </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Pre-contemplation </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45</a:t>
            </a:fld>
            <a:endParaRPr lang="en-US" dirty="0"/>
          </a:p>
        </p:txBody>
      </p:sp>
    </p:spTree>
    <p:extLst>
      <p:ext uri="{BB962C8B-B14F-4D97-AF65-F5344CB8AC3E}">
        <p14:creationId xmlns:p14="http://schemas.microsoft.com/office/powerpoint/2010/main" val="19844988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40</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Confidentiality of records for individuals who have or are currently substance abuse treatment is governed by: </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ea typeface="Calibri" panose="020F0502020204030204" pitchFamily="34" charset="0"/>
                <a:cs typeface="Times New Roman" panose="02020603050405020304" pitchFamily="18" charset="0"/>
              </a:rPr>
              <a:t>23 CFR Part 6</a:t>
            </a:r>
          </a:p>
          <a:p>
            <a:pPr>
              <a:spcAft>
                <a:spcPts val="0"/>
              </a:spcAft>
              <a:buFont typeface="+mj-lt"/>
              <a:buAutoNum type="alphaLcPeriod"/>
            </a:pPr>
            <a:r>
              <a:rPr lang="en-US" dirty="0"/>
              <a:t>42 CFR Part 2</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43 CFR Part 2</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112 CFE Part 2, Subsection 9.1 </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46</a:t>
            </a:fld>
            <a:endParaRPr lang="en-US" dirty="0"/>
          </a:p>
        </p:txBody>
      </p:sp>
    </p:spTree>
    <p:extLst>
      <p:ext uri="{BB962C8B-B14F-4D97-AF65-F5344CB8AC3E}">
        <p14:creationId xmlns:p14="http://schemas.microsoft.com/office/powerpoint/2010/main" val="2986146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Results</a:t>
            </a:r>
          </a:p>
        </p:txBody>
      </p:sp>
      <p:sp>
        <p:nvSpPr>
          <p:cNvPr id="3" name="Content Placeholder 2"/>
          <p:cNvSpPr>
            <a:spLocks noGrp="1"/>
          </p:cNvSpPr>
          <p:nvPr>
            <p:ph idx="1"/>
          </p:nvPr>
        </p:nvSpPr>
        <p:spPr>
          <a:xfrm>
            <a:off x="228600" y="990600"/>
            <a:ext cx="8686800" cy="4876800"/>
          </a:xfrm>
        </p:spPr>
        <p:txBody>
          <a:bodyPr/>
          <a:lstStyle/>
          <a:p>
            <a:pPr>
              <a:spcAft>
                <a:spcPts val="0"/>
              </a:spcAft>
            </a:pPr>
            <a:r>
              <a:rPr lang="en-US" dirty="0">
                <a:ea typeface="Calibri" panose="020F0502020204030204" pitchFamily="34" charset="0"/>
                <a:cs typeface="Times New Roman" panose="02020603050405020304" pitchFamily="18" charset="0"/>
              </a:rPr>
              <a:t>Please write down the number of correct answers on a sheet of paper and submit to the instructors. </a:t>
            </a:r>
          </a:p>
          <a:p>
            <a:pPr>
              <a:spcAft>
                <a:spcPts val="0"/>
              </a:spcAft>
            </a:pPr>
            <a:r>
              <a:rPr lang="en-US" b="1" dirty="0">
                <a:ea typeface="Calibri" panose="020F0502020204030204" pitchFamily="34" charset="0"/>
                <a:cs typeface="Times New Roman" panose="02020603050405020304" pitchFamily="18" charset="0"/>
              </a:rPr>
              <a:t>You do not need to write down your name. </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47</a:t>
            </a:fld>
            <a:endParaRPr lang="en-US" dirty="0"/>
          </a:p>
        </p:txBody>
      </p:sp>
    </p:spTree>
    <p:extLst>
      <p:ext uri="{BB962C8B-B14F-4D97-AF65-F5344CB8AC3E}">
        <p14:creationId xmlns:p14="http://schemas.microsoft.com/office/powerpoint/2010/main" val="10562514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Agenda for Day </a:t>
            </a:r>
            <a:r>
              <a:rPr lang="en-US" dirty="0" smtClean="0">
                <a:solidFill>
                  <a:srgbClr val="FFFF00"/>
                </a:solidFill>
              </a:rPr>
              <a:t>5 (4)</a:t>
            </a:r>
            <a:endParaRPr lang="en-US" dirty="0">
              <a:solidFill>
                <a:srgbClr val="FFFF00"/>
              </a:solidFill>
            </a:endParaRPr>
          </a:p>
        </p:txBody>
      </p:sp>
      <p:sp>
        <p:nvSpPr>
          <p:cNvPr id="3" name="Content Placeholder 2"/>
          <p:cNvSpPr>
            <a:spLocks noGrp="1"/>
          </p:cNvSpPr>
          <p:nvPr>
            <p:ph idx="1"/>
          </p:nvPr>
        </p:nvSpPr>
        <p:spPr>
          <a:xfrm>
            <a:off x="228600" y="990600"/>
            <a:ext cx="8686800" cy="4876800"/>
          </a:xfrm>
        </p:spPr>
        <p:txBody>
          <a:bodyPr/>
          <a:lstStyle/>
          <a:p>
            <a:r>
              <a:rPr lang="en-US" dirty="0"/>
              <a:t>Check-in</a:t>
            </a:r>
          </a:p>
          <a:p>
            <a:pPr>
              <a:spcBef>
                <a:spcPts val="0"/>
              </a:spcBef>
            </a:pPr>
            <a:r>
              <a:rPr lang="en-US" dirty="0"/>
              <a:t>Review answers for practice exam</a:t>
            </a:r>
          </a:p>
          <a:p>
            <a:pPr>
              <a:spcBef>
                <a:spcPts val="0"/>
              </a:spcBef>
            </a:pPr>
            <a:r>
              <a:rPr lang="en-US" b="1" dirty="0">
                <a:solidFill>
                  <a:srgbClr val="FFFF00"/>
                </a:solidFill>
              </a:rPr>
              <a:t>Test-taking strategies</a:t>
            </a:r>
          </a:p>
          <a:p>
            <a:pPr>
              <a:spcBef>
                <a:spcPts val="0"/>
              </a:spcBef>
            </a:pPr>
            <a:r>
              <a:rPr lang="en-US" dirty="0"/>
              <a:t>Course review</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48</a:t>
            </a:fld>
            <a:endParaRPr lang="en-US" dirty="0"/>
          </a:p>
        </p:txBody>
      </p:sp>
    </p:spTree>
    <p:extLst>
      <p:ext uri="{BB962C8B-B14F-4D97-AF65-F5344CB8AC3E}">
        <p14:creationId xmlns:p14="http://schemas.microsoft.com/office/powerpoint/2010/main" val="2828720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1637"/>
            <a:ext cx="8686800" cy="761996"/>
          </a:xfrm>
        </p:spPr>
        <p:txBody>
          <a:bodyPr/>
          <a:lstStyle/>
          <a:p>
            <a:r>
              <a:rPr lang="en-US" dirty="0" smtClean="0">
                <a:solidFill>
                  <a:srgbClr val="FFFF00"/>
                </a:solidFill>
              </a:rPr>
              <a:t>Test-Taking Strategies</a:t>
            </a:r>
            <a:endParaRPr lang="en-US" dirty="0">
              <a:solidFill>
                <a:srgbClr val="FFFF00"/>
              </a:solidFill>
            </a:endParaRPr>
          </a:p>
        </p:txBody>
      </p:sp>
      <p:sp>
        <p:nvSpPr>
          <p:cNvPr id="3" name="Content Placeholder 2"/>
          <p:cNvSpPr>
            <a:spLocks noGrp="1"/>
          </p:cNvSpPr>
          <p:nvPr>
            <p:ph idx="1"/>
          </p:nvPr>
        </p:nvSpPr>
        <p:spPr>
          <a:xfrm>
            <a:off x="228600" y="1066800"/>
            <a:ext cx="8686800" cy="3733800"/>
          </a:xfrm>
        </p:spPr>
        <p:txBody>
          <a:bodyPr/>
          <a:lstStyle/>
          <a:p>
            <a:pPr>
              <a:lnSpc>
                <a:spcPct val="90000"/>
              </a:lnSpc>
              <a:spcBef>
                <a:spcPts val="0"/>
              </a:spcBef>
            </a:pPr>
            <a:r>
              <a:rPr lang="en-US" altLang="en-US" dirty="0"/>
              <a:t>Arrive early</a:t>
            </a:r>
          </a:p>
          <a:p>
            <a:pPr>
              <a:lnSpc>
                <a:spcPct val="90000"/>
              </a:lnSpc>
              <a:spcBef>
                <a:spcPts val="0"/>
              </a:spcBef>
            </a:pPr>
            <a:r>
              <a:rPr lang="en-US" altLang="en-US" dirty="0"/>
              <a:t>Orient yourself to the test taking space</a:t>
            </a:r>
          </a:p>
          <a:p>
            <a:pPr>
              <a:lnSpc>
                <a:spcPct val="90000"/>
              </a:lnSpc>
            </a:pPr>
            <a:r>
              <a:rPr lang="en-US" altLang="en-US" dirty="0"/>
              <a:t>Allow yourself enough time to relax </a:t>
            </a:r>
          </a:p>
          <a:p>
            <a:pPr>
              <a:lnSpc>
                <a:spcPct val="90000"/>
              </a:lnSpc>
              <a:spcBef>
                <a:spcPts val="0"/>
              </a:spcBef>
            </a:pPr>
            <a:r>
              <a:rPr lang="en-US" altLang="en-US" dirty="0"/>
              <a:t>Minimize distractions and concentrate</a:t>
            </a:r>
          </a:p>
          <a:p>
            <a:pPr>
              <a:lnSpc>
                <a:spcPct val="90000"/>
              </a:lnSpc>
              <a:spcBef>
                <a:spcPts val="0"/>
              </a:spcBef>
            </a:pPr>
            <a:r>
              <a:rPr lang="en-US" altLang="en-US" dirty="0"/>
              <a:t>Wear a basic watch (not a smart watch)</a:t>
            </a:r>
          </a:p>
          <a:p>
            <a:pPr>
              <a:lnSpc>
                <a:spcPct val="90000"/>
              </a:lnSpc>
              <a:spcBef>
                <a:spcPts val="0"/>
              </a:spcBef>
            </a:pPr>
            <a:r>
              <a:rPr lang="en-US" altLang="en-US" dirty="0"/>
              <a:t>Be a minimalist </a:t>
            </a:r>
          </a:p>
          <a:p>
            <a:pPr>
              <a:lnSpc>
                <a:spcPct val="90000"/>
              </a:lnSpc>
              <a:spcBef>
                <a:spcPts val="0"/>
              </a:spcBef>
            </a:pPr>
            <a:r>
              <a:rPr lang="en-US" altLang="en-US" dirty="0"/>
              <a:t>Exercise, eat and sleep</a:t>
            </a:r>
          </a:p>
          <a:p>
            <a:pPr>
              <a:lnSpc>
                <a:spcPct val="90000"/>
              </a:lnSpc>
              <a:spcBef>
                <a:spcPts val="0"/>
              </a:spcBef>
            </a:pPr>
            <a:r>
              <a:rPr lang="en-US" altLang="en-US" dirty="0"/>
              <a:t>How else would you prepare for the test? </a:t>
            </a:r>
          </a:p>
          <a:p>
            <a:pPr>
              <a:lnSpc>
                <a:spcPct val="90000"/>
              </a:lnSpc>
              <a:spcBef>
                <a:spcPts val="0"/>
              </a:spcBef>
            </a:pPr>
            <a:endParaRPr lang="en-US" altLang="en-US" dirty="0"/>
          </a:p>
          <a:p>
            <a:pPr>
              <a:lnSpc>
                <a:spcPct val="90000"/>
              </a:lnSpc>
              <a:spcBef>
                <a:spcPts val="0"/>
              </a:spcBef>
            </a:pPr>
            <a:endParaRPr lang="en-US" dirty="0"/>
          </a:p>
          <a:p>
            <a:pPr lvl="1">
              <a:lnSpc>
                <a:spcPct val="90000"/>
              </a:lnSpc>
            </a:pPr>
            <a:endParaRPr lang="en-US" dirty="0"/>
          </a:p>
        </p:txBody>
      </p:sp>
      <p:sp>
        <p:nvSpPr>
          <p:cNvPr id="5" name="TextBox 4"/>
          <p:cNvSpPr txBox="1"/>
          <p:nvPr/>
        </p:nvSpPr>
        <p:spPr>
          <a:xfrm>
            <a:off x="257907" y="5641542"/>
            <a:ext cx="7924800" cy="923330"/>
          </a:xfrm>
          <a:prstGeom prst="rect">
            <a:avLst/>
          </a:prstGeom>
          <a:noFill/>
        </p:spPr>
        <p:txBody>
          <a:bodyPr wrap="square" rtlCol="0">
            <a:spAutoFit/>
          </a:bodyPr>
          <a:lstStyle/>
          <a:p>
            <a:r>
              <a:rPr lang="en-US" sz="1200" dirty="0">
                <a:solidFill>
                  <a:schemeClr val="bg1"/>
                </a:solidFill>
                <a:latin typeface="Calibri" panose="020F0502020204030204" pitchFamily="34" charset="0"/>
                <a:cs typeface="Calibri" panose="020F0502020204030204" pitchFamily="34" charset="0"/>
              </a:rPr>
              <a:t>Reference</a:t>
            </a:r>
          </a:p>
          <a:p>
            <a:r>
              <a:rPr lang="en-US" sz="1200" dirty="0" err="1">
                <a:solidFill>
                  <a:schemeClr val="bg1"/>
                </a:solidFill>
                <a:latin typeface="Calibri" panose="020F0502020204030204" pitchFamily="34" charset="0"/>
                <a:cs typeface="Calibri" panose="020F0502020204030204" pitchFamily="34" charset="0"/>
              </a:rPr>
              <a:t>Kesselman-Turkel</a:t>
            </a:r>
            <a:r>
              <a:rPr lang="en-US" sz="1200" dirty="0">
                <a:solidFill>
                  <a:schemeClr val="bg1"/>
                </a:solidFill>
                <a:latin typeface="Calibri" panose="020F0502020204030204" pitchFamily="34" charset="0"/>
                <a:cs typeface="Calibri" panose="020F0502020204030204" pitchFamily="34" charset="0"/>
              </a:rPr>
              <a:t>, J. &amp; Peterson, F. (2003).  </a:t>
            </a:r>
            <a:r>
              <a:rPr lang="en-US" sz="1200" i="1" dirty="0">
                <a:solidFill>
                  <a:schemeClr val="bg1"/>
                </a:solidFill>
                <a:latin typeface="Calibri" panose="020F0502020204030204" pitchFamily="34" charset="0"/>
                <a:cs typeface="Calibri" panose="020F0502020204030204" pitchFamily="34" charset="0"/>
              </a:rPr>
              <a:t>Test-taking strategies. </a:t>
            </a:r>
            <a:r>
              <a:rPr lang="en-US" sz="1200" dirty="0">
                <a:solidFill>
                  <a:schemeClr val="bg1"/>
                </a:solidFill>
                <a:latin typeface="Calibri" panose="020F0502020204030204" pitchFamily="34" charset="0"/>
                <a:cs typeface="Calibri" panose="020F0502020204030204" pitchFamily="34" charset="0"/>
              </a:rPr>
              <a:t>Madison, WI: University of Wisconsin Press. </a:t>
            </a:r>
          </a:p>
          <a:p>
            <a:endParaRPr lang="en-US" sz="1200" dirty="0">
              <a:solidFill>
                <a:schemeClr val="bg1"/>
              </a:solidFill>
              <a:latin typeface="Calibri" panose="020F0502020204030204" pitchFamily="34" charset="0"/>
              <a:cs typeface="Calibri" panose="020F0502020204030204" pitchFamily="34" charset="0"/>
            </a:endParaRPr>
          </a:p>
          <a:p>
            <a:endParaRPr lang="en-US" dirty="0"/>
          </a:p>
        </p:txBody>
      </p:sp>
      <p:sp>
        <p:nvSpPr>
          <p:cNvPr id="6" name="Slide Number Placeholder 3">
            <a:extLst>
              <a:ext uri="{FF2B5EF4-FFF2-40B4-BE49-F238E27FC236}">
                <a16:creationId xmlns:a16="http://schemas.microsoft.com/office/drawing/2014/main" id="{1EE34AB1-C937-F34E-9515-6D0416F1F131}"/>
              </a:ext>
            </a:extLst>
          </p:cNvPr>
          <p:cNvSpPr txBox="1">
            <a:spLocks/>
          </p:cNvSpPr>
          <p:nvPr/>
        </p:nvSpPr>
        <p:spPr>
          <a:xfrm>
            <a:off x="8534400" y="6356349"/>
            <a:ext cx="381000" cy="27305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49</a:t>
            </a:fld>
            <a:endParaRPr lang="en-US" dirty="0"/>
          </a:p>
        </p:txBody>
      </p:sp>
    </p:spTree>
    <p:extLst>
      <p:ext uri="{BB962C8B-B14F-4D97-AF65-F5344CB8AC3E}">
        <p14:creationId xmlns:p14="http://schemas.microsoft.com/office/powerpoint/2010/main" val="870672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Agenda for Day </a:t>
            </a:r>
            <a:r>
              <a:rPr lang="en-US" dirty="0" smtClean="0">
                <a:solidFill>
                  <a:srgbClr val="FFFF00"/>
                </a:solidFill>
              </a:rPr>
              <a:t>5 (2)</a:t>
            </a:r>
            <a:endParaRPr lang="en-US" dirty="0">
              <a:solidFill>
                <a:srgbClr val="FFFF00"/>
              </a:solidFill>
            </a:endParaRPr>
          </a:p>
        </p:txBody>
      </p:sp>
      <p:sp>
        <p:nvSpPr>
          <p:cNvPr id="3" name="Content Placeholder 2"/>
          <p:cNvSpPr>
            <a:spLocks noGrp="1"/>
          </p:cNvSpPr>
          <p:nvPr>
            <p:ph idx="1"/>
          </p:nvPr>
        </p:nvSpPr>
        <p:spPr>
          <a:xfrm>
            <a:off x="228600" y="990600"/>
            <a:ext cx="8686800" cy="4876800"/>
          </a:xfrm>
        </p:spPr>
        <p:txBody>
          <a:bodyPr/>
          <a:lstStyle/>
          <a:p>
            <a:r>
              <a:rPr lang="en-US" b="1" dirty="0">
                <a:solidFill>
                  <a:srgbClr val="FFFF00"/>
                </a:solidFill>
              </a:rPr>
              <a:t>Check-in</a:t>
            </a:r>
          </a:p>
          <a:p>
            <a:pPr>
              <a:spcBef>
                <a:spcPts val="0"/>
              </a:spcBef>
            </a:pPr>
            <a:r>
              <a:rPr lang="en-US" dirty="0"/>
              <a:t>Review answers for practice exam</a:t>
            </a:r>
          </a:p>
          <a:p>
            <a:pPr>
              <a:spcBef>
                <a:spcPts val="0"/>
              </a:spcBef>
            </a:pPr>
            <a:r>
              <a:rPr lang="en-US" dirty="0"/>
              <a:t>Test-taking strategies</a:t>
            </a:r>
          </a:p>
          <a:p>
            <a:pPr>
              <a:spcBef>
                <a:spcPts val="0"/>
              </a:spcBef>
            </a:pPr>
            <a:r>
              <a:rPr lang="en-US" dirty="0"/>
              <a:t>Course review</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5</a:t>
            </a:fld>
            <a:endParaRPr lang="en-US" dirty="0"/>
          </a:p>
        </p:txBody>
      </p:sp>
    </p:spTree>
    <p:extLst>
      <p:ext uri="{BB962C8B-B14F-4D97-AF65-F5344CB8AC3E}">
        <p14:creationId xmlns:p14="http://schemas.microsoft.com/office/powerpoint/2010/main" val="19793602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Agenda for Day </a:t>
            </a:r>
            <a:r>
              <a:rPr lang="en-US" dirty="0" smtClean="0">
                <a:solidFill>
                  <a:srgbClr val="FFFF00"/>
                </a:solidFill>
              </a:rPr>
              <a:t>5 (5)</a:t>
            </a:r>
            <a:endParaRPr lang="en-US" dirty="0">
              <a:solidFill>
                <a:srgbClr val="FFFF00"/>
              </a:solidFill>
            </a:endParaRPr>
          </a:p>
        </p:txBody>
      </p:sp>
      <p:sp>
        <p:nvSpPr>
          <p:cNvPr id="3" name="Content Placeholder 2"/>
          <p:cNvSpPr>
            <a:spLocks noGrp="1"/>
          </p:cNvSpPr>
          <p:nvPr>
            <p:ph idx="1"/>
          </p:nvPr>
        </p:nvSpPr>
        <p:spPr>
          <a:xfrm>
            <a:off x="228600" y="990600"/>
            <a:ext cx="8686800" cy="4876800"/>
          </a:xfrm>
        </p:spPr>
        <p:txBody>
          <a:bodyPr/>
          <a:lstStyle/>
          <a:p>
            <a:r>
              <a:rPr lang="en-US" dirty="0"/>
              <a:t>Check-in</a:t>
            </a:r>
          </a:p>
          <a:p>
            <a:pPr>
              <a:spcBef>
                <a:spcPts val="0"/>
              </a:spcBef>
            </a:pPr>
            <a:r>
              <a:rPr lang="en-US" dirty="0"/>
              <a:t>Review answers for practice exam</a:t>
            </a:r>
          </a:p>
          <a:p>
            <a:pPr>
              <a:spcBef>
                <a:spcPts val="0"/>
              </a:spcBef>
            </a:pPr>
            <a:r>
              <a:rPr lang="en-US" dirty="0"/>
              <a:t>Test-taking strategies</a:t>
            </a:r>
          </a:p>
          <a:p>
            <a:pPr>
              <a:spcBef>
                <a:spcPts val="0"/>
              </a:spcBef>
            </a:pPr>
            <a:r>
              <a:rPr lang="en-US" b="1" dirty="0">
                <a:solidFill>
                  <a:srgbClr val="FFFF00"/>
                </a:solidFill>
              </a:rPr>
              <a:t>Course review</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50</a:t>
            </a:fld>
            <a:endParaRPr lang="en-US" dirty="0"/>
          </a:p>
        </p:txBody>
      </p:sp>
    </p:spTree>
    <p:extLst>
      <p:ext uri="{BB962C8B-B14F-4D97-AF65-F5344CB8AC3E}">
        <p14:creationId xmlns:p14="http://schemas.microsoft.com/office/powerpoint/2010/main" val="34337064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Addiction </a:t>
            </a:r>
          </a:p>
        </p:txBody>
      </p:sp>
      <p:sp>
        <p:nvSpPr>
          <p:cNvPr id="3" name="Content Placeholder 2"/>
          <p:cNvSpPr>
            <a:spLocks noGrp="1"/>
          </p:cNvSpPr>
          <p:nvPr>
            <p:ph idx="1"/>
          </p:nvPr>
        </p:nvSpPr>
        <p:spPr>
          <a:xfrm>
            <a:off x="228600" y="990600"/>
            <a:ext cx="8686800" cy="4876800"/>
          </a:xfrm>
        </p:spPr>
        <p:txBody>
          <a:bodyPr/>
          <a:lstStyle/>
          <a:p>
            <a:r>
              <a:rPr lang="en-US" dirty="0"/>
              <a:t>How do we conceptualize addiction? </a:t>
            </a:r>
          </a:p>
          <a:p>
            <a:r>
              <a:rPr lang="en-US" dirty="0"/>
              <a:t>Why do people take drugs?</a:t>
            </a:r>
          </a:p>
          <a:p>
            <a:r>
              <a:rPr lang="en-US" dirty="0"/>
              <a:t>How is addiction like other diseases?</a:t>
            </a:r>
          </a:p>
          <a:p>
            <a:r>
              <a:rPr lang="en-US" dirty="0"/>
              <a:t>What role do environmental factors play in addiction? </a:t>
            </a:r>
          </a:p>
          <a:p>
            <a:r>
              <a:rPr lang="en-US" dirty="0"/>
              <a:t>What are the four legs of addiction?  </a:t>
            </a:r>
          </a:p>
          <a:p>
            <a:r>
              <a:rPr lang="en-US" dirty="0"/>
              <a:t>What are lessons learned from treating other chronic conditions that are also applicable to treating addiction?</a:t>
            </a:r>
          </a:p>
          <a:p>
            <a:r>
              <a:rPr lang="en-US" dirty="0"/>
              <a:t>What is psychological craving? </a:t>
            </a:r>
          </a:p>
          <a:p>
            <a:r>
              <a:rPr lang="en-US" dirty="0"/>
              <a:t>What is tolerance? </a:t>
            </a:r>
          </a:p>
          <a:p>
            <a:r>
              <a:rPr lang="en-US" dirty="0"/>
              <a:t>What is withdrawal?  </a:t>
            </a:r>
          </a:p>
          <a:p>
            <a:endParaRPr lang="en-US" dirty="0"/>
          </a:p>
          <a:p>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51</a:t>
            </a:fld>
            <a:endParaRPr lang="en-US" dirty="0"/>
          </a:p>
        </p:txBody>
      </p:sp>
    </p:spTree>
    <p:extLst>
      <p:ext uri="{BB962C8B-B14F-4D97-AF65-F5344CB8AC3E}">
        <p14:creationId xmlns:p14="http://schemas.microsoft.com/office/powerpoint/2010/main" val="1185192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524000"/>
          </a:xfrm>
        </p:spPr>
        <p:txBody>
          <a:bodyPr/>
          <a:lstStyle/>
          <a:p>
            <a:r>
              <a:rPr lang="en-US" dirty="0">
                <a:solidFill>
                  <a:srgbClr val="FFFF00"/>
                </a:solidFill>
              </a:rPr>
              <a:t>The Role of Neurotransmitters </a:t>
            </a:r>
            <a:br>
              <a:rPr lang="en-US" dirty="0">
                <a:solidFill>
                  <a:srgbClr val="FFFF00"/>
                </a:solidFill>
              </a:rPr>
            </a:br>
            <a:r>
              <a:rPr lang="en-US" dirty="0">
                <a:solidFill>
                  <a:srgbClr val="FFFF00"/>
                </a:solidFill>
              </a:rPr>
              <a:t>and Addiction </a:t>
            </a:r>
          </a:p>
        </p:txBody>
      </p:sp>
      <p:sp>
        <p:nvSpPr>
          <p:cNvPr id="3" name="Content Placeholder 2"/>
          <p:cNvSpPr>
            <a:spLocks noGrp="1"/>
          </p:cNvSpPr>
          <p:nvPr>
            <p:ph idx="1"/>
          </p:nvPr>
        </p:nvSpPr>
        <p:spPr>
          <a:xfrm>
            <a:off x="228600" y="1676400"/>
            <a:ext cx="8686800" cy="4191000"/>
          </a:xfrm>
        </p:spPr>
        <p:txBody>
          <a:bodyPr/>
          <a:lstStyle/>
          <a:p>
            <a:r>
              <a:rPr lang="en-US" dirty="0"/>
              <a:t>What is a neurotransmitter? </a:t>
            </a:r>
          </a:p>
          <a:p>
            <a:r>
              <a:rPr lang="en-US" dirty="0"/>
              <a:t>Identify and briefly describe the major transmitters involved in substance use disorders. </a:t>
            </a:r>
          </a:p>
          <a:p>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52</a:t>
            </a:fld>
            <a:endParaRPr lang="en-US" dirty="0"/>
          </a:p>
        </p:txBody>
      </p:sp>
    </p:spTree>
    <p:extLst>
      <p:ext uri="{BB962C8B-B14F-4D97-AF65-F5344CB8AC3E}">
        <p14:creationId xmlns:p14="http://schemas.microsoft.com/office/powerpoint/2010/main" val="11581566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371600"/>
          </a:xfrm>
        </p:spPr>
        <p:txBody>
          <a:bodyPr/>
          <a:lstStyle/>
          <a:p>
            <a:r>
              <a:rPr lang="en-US" dirty="0">
                <a:solidFill>
                  <a:srgbClr val="FFFF00"/>
                </a:solidFill>
              </a:rPr>
              <a:t>Cognitive Effects and</a:t>
            </a:r>
            <a:br>
              <a:rPr lang="en-US" dirty="0">
                <a:solidFill>
                  <a:srgbClr val="FFFF00"/>
                </a:solidFill>
              </a:rPr>
            </a:br>
            <a:r>
              <a:rPr lang="en-US" dirty="0">
                <a:solidFill>
                  <a:srgbClr val="FFFF00"/>
                </a:solidFill>
              </a:rPr>
              <a:t>Chronic Substance Use </a:t>
            </a:r>
          </a:p>
        </p:txBody>
      </p:sp>
      <p:sp>
        <p:nvSpPr>
          <p:cNvPr id="3" name="Content Placeholder 2"/>
          <p:cNvSpPr>
            <a:spLocks noGrp="1"/>
          </p:cNvSpPr>
          <p:nvPr>
            <p:ph idx="1"/>
          </p:nvPr>
        </p:nvSpPr>
        <p:spPr>
          <a:xfrm>
            <a:off x="228600" y="1524000"/>
            <a:ext cx="8686800" cy="4343400"/>
          </a:xfrm>
        </p:spPr>
        <p:txBody>
          <a:bodyPr/>
          <a:lstStyle/>
          <a:p>
            <a:r>
              <a:rPr lang="en-US" dirty="0"/>
              <a:t>What effects do most </a:t>
            </a:r>
            <a:r>
              <a:rPr lang="en-US" dirty="0" smtClean="0"/>
              <a:t>substances </a:t>
            </a:r>
            <a:r>
              <a:rPr lang="en-US" dirty="0"/>
              <a:t>have on the brain? </a:t>
            </a:r>
          </a:p>
          <a:p>
            <a:r>
              <a:rPr lang="en-US" dirty="0"/>
              <a:t>What strategies can be used to modify treatment protocols to address cognitive impairments? </a:t>
            </a:r>
          </a:p>
          <a:p>
            <a:r>
              <a:rPr lang="en-US" dirty="0"/>
              <a:t>What impact does alcohol and other drugs have on the adolescent brain? </a:t>
            </a:r>
          </a:p>
          <a:p>
            <a:r>
              <a:rPr lang="en-US" dirty="0"/>
              <a:t>What impact does alcohol and other drugs have on the adolescent nervous system? </a:t>
            </a:r>
          </a:p>
          <a:p>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53</a:t>
            </a:fld>
            <a:endParaRPr lang="en-US" dirty="0"/>
          </a:p>
        </p:txBody>
      </p:sp>
    </p:spTree>
    <p:extLst>
      <p:ext uri="{BB962C8B-B14F-4D97-AF65-F5344CB8AC3E}">
        <p14:creationId xmlns:p14="http://schemas.microsoft.com/office/powerpoint/2010/main" val="42556577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Classifying Psychoactive Drugs</a:t>
            </a:r>
          </a:p>
        </p:txBody>
      </p:sp>
      <p:sp>
        <p:nvSpPr>
          <p:cNvPr id="3" name="Content Placeholder 2"/>
          <p:cNvSpPr>
            <a:spLocks noGrp="1"/>
          </p:cNvSpPr>
          <p:nvPr>
            <p:ph idx="1"/>
          </p:nvPr>
        </p:nvSpPr>
        <p:spPr>
          <a:xfrm>
            <a:off x="228600" y="990600"/>
            <a:ext cx="8686800" cy="4876800"/>
          </a:xfrm>
        </p:spPr>
        <p:txBody>
          <a:bodyPr/>
          <a:lstStyle/>
          <a:p>
            <a:r>
              <a:rPr lang="en-US" dirty="0"/>
              <a:t>Which drugs are considered depressants, stimulants, and hallucinogens? </a:t>
            </a:r>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54</a:t>
            </a:fld>
            <a:endParaRPr lang="en-US" dirty="0"/>
          </a:p>
        </p:txBody>
      </p:sp>
    </p:spTree>
    <p:extLst>
      <p:ext uri="{BB962C8B-B14F-4D97-AF65-F5344CB8AC3E}">
        <p14:creationId xmlns:p14="http://schemas.microsoft.com/office/powerpoint/2010/main" val="16441379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Basic Facts </a:t>
            </a:r>
            <a:r>
              <a:rPr lang="en-US" dirty="0" smtClean="0">
                <a:solidFill>
                  <a:srgbClr val="FFFF00"/>
                </a:solidFill>
              </a:rPr>
              <a:t>about </a:t>
            </a:r>
            <a:r>
              <a:rPr lang="en-US" dirty="0">
                <a:solidFill>
                  <a:srgbClr val="FFFF00"/>
                </a:solidFill>
              </a:rPr>
              <a:t>Alcohol</a:t>
            </a:r>
          </a:p>
        </p:txBody>
      </p:sp>
      <p:sp>
        <p:nvSpPr>
          <p:cNvPr id="3" name="Content Placeholder 2"/>
          <p:cNvSpPr>
            <a:spLocks noGrp="1"/>
          </p:cNvSpPr>
          <p:nvPr>
            <p:ph idx="1"/>
          </p:nvPr>
        </p:nvSpPr>
        <p:spPr>
          <a:xfrm>
            <a:off x="228600" y="990600"/>
            <a:ext cx="8686800" cy="4876800"/>
          </a:xfrm>
        </p:spPr>
        <p:txBody>
          <a:bodyPr/>
          <a:lstStyle/>
          <a:p>
            <a:r>
              <a:rPr lang="en-US" dirty="0"/>
              <a:t>What are the common withdrawal symptoms that may occur when alcohol use is reduced or discontinued?</a:t>
            </a:r>
          </a:p>
          <a:p>
            <a:r>
              <a:rPr lang="en-US" dirty="0">
                <a:latin typeface="Calibri"/>
                <a:cs typeface="Calibri"/>
              </a:rPr>
              <a:t>What are the potential long-term effects of alcohol use? </a:t>
            </a:r>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55</a:t>
            </a:fld>
            <a:endParaRPr lang="en-US" dirty="0"/>
          </a:p>
        </p:txBody>
      </p:sp>
    </p:spTree>
    <p:extLst>
      <p:ext uri="{BB962C8B-B14F-4D97-AF65-F5344CB8AC3E}">
        <p14:creationId xmlns:p14="http://schemas.microsoft.com/office/powerpoint/2010/main" val="25874052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Basic Facts </a:t>
            </a:r>
            <a:r>
              <a:rPr lang="en-US" dirty="0" smtClean="0">
                <a:solidFill>
                  <a:srgbClr val="FFFF00"/>
                </a:solidFill>
              </a:rPr>
              <a:t>about </a:t>
            </a:r>
            <a:r>
              <a:rPr lang="en-US" dirty="0">
                <a:solidFill>
                  <a:srgbClr val="FFFF00"/>
                </a:solidFill>
              </a:rPr>
              <a:t>Opioids</a:t>
            </a:r>
          </a:p>
        </p:txBody>
      </p:sp>
      <p:sp>
        <p:nvSpPr>
          <p:cNvPr id="3" name="Content Placeholder 2"/>
          <p:cNvSpPr>
            <a:spLocks noGrp="1"/>
          </p:cNvSpPr>
          <p:nvPr>
            <p:ph idx="1"/>
          </p:nvPr>
        </p:nvSpPr>
        <p:spPr>
          <a:xfrm>
            <a:off x="228600" y="990600"/>
            <a:ext cx="8686800" cy="4876800"/>
          </a:xfrm>
        </p:spPr>
        <p:txBody>
          <a:bodyPr/>
          <a:lstStyle/>
          <a:p>
            <a:r>
              <a:rPr lang="en-US" dirty="0"/>
              <a:t>What are opiates?</a:t>
            </a:r>
          </a:p>
          <a:p>
            <a:r>
              <a:rPr lang="en-US" dirty="0"/>
              <a:t>What are opioids? </a:t>
            </a:r>
          </a:p>
          <a:p>
            <a:r>
              <a:rPr lang="en-US" dirty="0">
                <a:latin typeface="Calibri"/>
                <a:cs typeface="Calibri"/>
              </a:rPr>
              <a:t>What are the acute and long-term effects of opioids? </a:t>
            </a:r>
            <a:endParaRPr lang="en-US" dirty="0"/>
          </a:p>
          <a:p>
            <a:r>
              <a:rPr lang="en-US" dirty="0"/>
              <a:t>What are the common withdrawal symptoms that may occur when opioid use is reduced or discontinued?</a:t>
            </a:r>
          </a:p>
          <a:p>
            <a:r>
              <a:rPr lang="en-US" dirty="0"/>
              <a:t>Who is at risk of potential opioid overdose? </a:t>
            </a:r>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56</a:t>
            </a:fld>
            <a:endParaRPr lang="en-US" dirty="0"/>
          </a:p>
        </p:txBody>
      </p:sp>
    </p:spTree>
    <p:extLst>
      <p:ext uri="{BB962C8B-B14F-4D97-AF65-F5344CB8AC3E}">
        <p14:creationId xmlns:p14="http://schemas.microsoft.com/office/powerpoint/2010/main" val="42124517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Basic Facts </a:t>
            </a:r>
            <a:r>
              <a:rPr lang="en-US" dirty="0" smtClean="0">
                <a:solidFill>
                  <a:srgbClr val="FFFF00"/>
                </a:solidFill>
                <a:latin typeface="Calibri"/>
                <a:cs typeface="Calibri"/>
              </a:rPr>
              <a:t>about </a:t>
            </a:r>
            <a:r>
              <a:rPr lang="en-US" dirty="0">
                <a:solidFill>
                  <a:srgbClr val="FFFF00"/>
                </a:solidFill>
                <a:latin typeface="Calibri"/>
                <a:cs typeface="Calibri"/>
              </a:rPr>
              <a:t>Sedative-Hypnotics</a:t>
            </a:r>
            <a:endParaRPr lang="en-US" dirty="0">
              <a:solidFill>
                <a:srgbClr val="FFFF00"/>
              </a:solidFill>
            </a:endParaRPr>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What are sedatives and hypnotics used to treat?</a:t>
            </a:r>
            <a:endParaRPr lang="en-US" dirty="0"/>
          </a:p>
          <a:p>
            <a:r>
              <a:rPr lang="en-US" dirty="0">
                <a:latin typeface="Calibri"/>
                <a:cs typeface="Calibri"/>
              </a:rPr>
              <a:t>What are common side effects of sedatives-hypnotics?</a:t>
            </a:r>
            <a:endParaRPr lang="en-US" dirty="0"/>
          </a:p>
          <a:p>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57</a:t>
            </a:fld>
            <a:endParaRPr lang="en-US" dirty="0"/>
          </a:p>
        </p:txBody>
      </p:sp>
    </p:spTree>
    <p:extLst>
      <p:ext uri="{BB962C8B-B14F-4D97-AF65-F5344CB8AC3E}">
        <p14:creationId xmlns:p14="http://schemas.microsoft.com/office/powerpoint/2010/main" val="16553415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Basic Facts </a:t>
            </a:r>
            <a:r>
              <a:rPr lang="en-US" dirty="0" smtClean="0">
                <a:solidFill>
                  <a:srgbClr val="FFFF00"/>
                </a:solidFill>
                <a:latin typeface="Calibri"/>
                <a:cs typeface="Calibri"/>
              </a:rPr>
              <a:t>about </a:t>
            </a:r>
            <a:r>
              <a:rPr lang="en-US" dirty="0">
                <a:solidFill>
                  <a:srgbClr val="FFFF00"/>
                </a:solidFill>
                <a:latin typeface="Calibri"/>
                <a:cs typeface="Calibri"/>
              </a:rPr>
              <a:t>Cannabinoids</a:t>
            </a:r>
            <a:endParaRPr lang="en-US" dirty="0">
              <a:solidFill>
                <a:srgbClr val="FFFF00"/>
              </a:solidFill>
            </a:endParaRPr>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What are cannabinoids? </a:t>
            </a:r>
            <a:endParaRPr lang="en-US" dirty="0"/>
          </a:p>
          <a:p>
            <a:r>
              <a:rPr lang="en-US" dirty="0">
                <a:latin typeface="Calibri"/>
                <a:cs typeface="Calibri"/>
              </a:rPr>
              <a:t>What are the acute and long-term effects of cannabis? </a:t>
            </a:r>
          </a:p>
          <a:p>
            <a:r>
              <a:rPr lang="en-US" dirty="0">
                <a:latin typeface="Calibri"/>
                <a:cs typeface="Calibri"/>
              </a:rPr>
              <a:t>What are common withdrawal symptoms? </a:t>
            </a:r>
            <a:endParaRPr lang="en-US" dirty="0"/>
          </a:p>
          <a:p>
            <a:r>
              <a:rPr lang="en-US" dirty="0">
                <a:latin typeface="Calibri"/>
                <a:cs typeface="Calibri"/>
              </a:rPr>
              <a:t>What are synthetic cannabinoids? </a:t>
            </a:r>
            <a:endParaRPr lang="en-US" dirty="0"/>
          </a:p>
          <a:p>
            <a:r>
              <a:rPr lang="en-US" dirty="0">
                <a:latin typeface="Calibri"/>
                <a:cs typeface="Calibri"/>
              </a:rPr>
              <a:t>What are the differences between cannabis and cannabinoids? Consider acute effects and symptoms. </a:t>
            </a:r>
          </a:p>
          <a:p>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58</a:t>
            </a:fld>
            <a:endParaRPr lang="en-US" dirty="0"/>
          </a:p>
        </p:txBody>
      </p:sp>
    </p:spTree>
    <p:extLst>
      <p:ext uri="{BB962C8B-B14F-4D97-AF65-F5344CB8AC3E}">
        <p14:creationId xmlns:p14="http://schemas.microsoft.com/office/powerpoint/2010/main" val="714105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Basic Facts </a:t>
            </a:r>
            <a:r>
              <a:rPr lang="en-US" dirty="0" smtClean="0">
                <a:solidFill>
                  <a:srgbClr val="FFFF00"/>
                </a:solidFill>
                <a:latin typeface="Calibri"/>
                <a:cs typeface="Calibri"/>
              </a:rPr>
              <a:t>about </a:t>
            </a:r>
            <a:r>
              <a:rPr lang="en-US" dirty="0">
                <a:solidFill>
                  <a:srgbClr val="FFFF00"/>
                </a:solidFill>
                <a:latin typeface="Calibri"/>
                <a:cs typeface="Calibri"/>
              </a:rPr>
              <a:t>Stimulants</a:t>
            </a:r>
            <a:endParaRPr lang="en-US" dirty="0">
              <a:solidFill>
                <a:srgbClr val="FFFF00"/>
              </a:solidFill>
            </a:endParaRPr>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What is methamphetamine?</a:t>
            </a:r>
            <a:endParaRPr lang="en-US" dirty="0"/>
          </a:p>
          <a:p>
            <a:r>
              <a:rPr lang="en-US" dirty="0">
                <a:latin typeface="Calibri"/>
                <a:cs typeface="Calibri"/>
              </a:rPr>
              <a:t>Describe patterns of use for methamphetamine. </a:t>
            </a:r>
          </a:p>
          <a:p>
            <a:r>
              <a:rPr lang="en-US" dirty="0">
                <a:latin typeface="Calibri"/>
                <a:cs typeface="Calibri"/>
              </a:rPr>
              <a:t>What are the acute and long-term effects of methamphetamine? </a:t>
            </a:r>
            <a:endParaRPr lang="en-US" dirty="0"/>
          </a:p>
          <a:p>
            <a:r>
              <a:rPr lang="en-US" dirty="0">
                <a:latin typeface="Calibri"/>
                <a:cs typeface="Calibri"/>
              </a:rPr>
              <a:t>What are the acute and long-term effects of cocaine?</a:t>
            </a:r>
            <a:endParaRPr lang="en-US" dirty="0"/>
          </a:p>
          <a:p>
            <a:r>
              <a:rPr lang="en-US" dirty="0">
                <a:latin typeface="Calibri"/>
                <a:cs typeface="Calibri"/>
              </a:rPr>
              <a:t>Describe patterns of use for cocaine? </a:t>
            </a:r>
            <a:endParaRPr lang="en-US" dirty="0"/>
          </a:p>
          <a:p>
            <a:r>
              <a:rPr lang="en-US" dirty="0">
                <a:latin typeface="Calibri"/>
                <a:cs typeface="Calibri"/>
              </a:rPr>
              <a:t>Identify and briefly describe prescription stimulants that are commonly misused. </a:t>
            </a:r>
            <a:endParaRPr lang="en-US" dirty="0"/>
          </a:p>
          <a:p>
            <a:r>
              <a:rPr lang="en-US" dirty="0">
                <a:latin typeface="Calibri"/>
                <a:cs typeface="Calibri"/>
              </a:rPr>
              <a:t>What are common withdrawal symptoms for all stimulants? </a:t>
            </a:r>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59</a:t>
            </a:fld>
            <a:endParaRPr lang="en-US" dirty="0"/>
          </a:p>
        </p:txBody>
      </p:sp>
    </p:spTree>
    <p:extLst>
      <p:ext uri="{BB962C8B-B14F-4D97-AF65-F5344CB8AC3E}">
        <p14:creationId xmlns:p14="http://schemas.microsoft.com/office/powerpoint/2010/main" val="3866573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Agenda for Day </a:t>
            </a:r>
            <a:r>
              <a:rPr lang="en-US" dirty="0" smtClean="0">
                <a:solidFill>
                  <a:srgbClr val="FFFF00"/>
                </a:solidFill>
              </a:rPr>
              <a:t>5 (3)</a:t>
            </a:r>
            <a:endParaRPr lang="en-US" dirty="0">
              <a:solidFill>
                <a:srgbClr val="FFFF00"/>
              </a:solidFill>
            </a:endParaRPr>
          </a:p>
        </p:txBody>
      </p:sp>
      <p:sp>
        <p:nvSpPr>
          <p:cNvPr id="3" name="Content Placeholder 2"/>
          <p:cNvSpPr>
            <a:spLocks noGrp="1"/>
          </p:cNvSpPr>
          <p:nvPr>
            <p:ph idx="1"/>
          </p:nvPr>
        </p:nvSpPr>
        <p:spPr>
          <a:xfrm>
            <a:off x="228600" y="990600"/>
            <a:ext cx="8686800" cy="4876800"/>
          </a:xfrm>
        </p:spPr>
        <p:txBody>
          <a:bodyPr/>
          <a:lstStyle/>
          <a:p>
            <a:r>
              <a:rPr lang="en-US" dirty="0"/>
              <a:t>Check-in</a:t>
            </a:r>
          </a:p>
          <a:p>
            <a:pPr>
              <a:spcBef>
                <a:spcPts val="0"/>
              </a:spcBef>
            </a:pPr>
            <a:r>
              <a:rPr lang="en-US" b="1" dirty="0">
                <a:solidFill>
                  <a:srgbClr val="FFFF00"/>
                </a:solidFill>
              </a:rPr>
              <a:t>Review answers for practice exam</a:t>
            </a:r>
          </a:p>
          <a:p>
            <a:pPr>
              <a:spcBef>
                <a:spcPts val="0"/>
              </a:spcBef>
            </a:pPr>
            <a:r>
              <a:rPr lang="en-US" dirty="0"/>
              <a:t>Test-taking strategies</a:t>
            </a:r>
          </a:p>
          <a:p>
            <a:pPr>
              <a:spcBef>
                <a:spcPts val="0"/>
              </a:spcBef>
            </a:pPr>
            <a:r>
              <a:rPr lang="en-US" dirty="0"/>
              <a:t>Course review</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6</a:t>
            </a:fld>
            <a:endParaRPr lang="en-US" dirty="0"/>
          </a:p>
        </p:txBody>
      </p:sp>
    </p:spTree>
    <p:extLst>
      <p:ext uri="{BB962C8B-B14F-4D97-AF65-F5344CB8AC3E}">
        <p14:creationId xmlns:p14="http://schemas.microsoft.com/office/powerpoint/2010/main" val="11158365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Basic Facts </a:t>
            </a:r>
            <a:r>
              <a:rPr lang="en-US" dirty="0" smtClean="0">
                <a:solidFill>
                  <a:srgbClr val="FFFF00"/>
                </a:solidFill>
                <a:latin typeface="Calibri"/>
                <a:cs typeface="Calibri"/>
              </a:rPr>
              <a:t>about </a:t>
            </a:r>
            <a:r>
              <a:rPr lang="en-US" dirty="0">
                <a:solidFill>
                  <a:srgbClr val="FFFF00"/>
                </a:solidFill>
                <a:latin typeface="Calibri"/>
                <a:cs typeface="Calibri"/>
              </a:rPr>
              <a:t>Hallucinogens </a:t>
            </a:r>
            <a:endParaRPr lang="en-US" dirty="0">
              <a:solidFill>
                <a:srgbClr val="FFFF00"/>
              </a:solidFill>
            </a:endParaRPr>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Briefly describe LSD, peyote, psilocybin, and PCP </a:t>
            </a:r>
            <a:endParaRPr lang="en-US" dirty="0"/>
          </a:p>
          <a:p>
            <a:r>
              <a:rPr lang="en-US" dirty="0">
                <a:latin typeface="Calibri"/>
                <a:cs typeface="Calibri"/>
              </a:rPr>
              <a:t>What are the acute and long-term effects of hallucinogens?</a:t>
            </a:r>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60</a:t>
            </a:fld>
            <a:endParaRPr lang="en-US" dirty="0"/>
          </a:p>
        </p:txBody>
      </p:sp>
    </p:spTree>
    <p:extLst>
      <p:ext uri="{BB962C8B-B14F-4D97-AF65-F5344CB8AC3E}">
        <p14:creationId xmlns:p14="http://schemas.microsoft.com/office/powerpoint/2010/main" val="36309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Basic Facts </a:t>
            </a:r>
            <a:r>
              <a:rPr lang="en-US" dirty="0" smtClean="0">
                <a:solidFill>
                  <a:srgbClr val="FFFF00"/>
                </a:solidFill>
                <a:latin typeface="Calibri"/>
                <a:cs typeface="Calibri"/>
              </a:rPr>
              <a:t>about </a:t>
            </a:r>
            <a:r>
              <a:rPr lang="en-US" dirty="0">
                <a:solidFill>
                  <a:srgbClr val="FFFF00"/>
                </a:solidFill>
                <a:latin typeface="Calibri"/>
                <a:cs typeface="Calibri"/>
              </a:rPr>
              <a:t>Inhalants</a:t>
            </a:r>
            <a:endParaRPr lang="en-US" dirty="0">
              <a:solidFill>
                <a:srgbClr val="FFFF00"/>
              </a:solidFill>
            </a:endParaRPr>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Briefly describe the route of administration for various types of inhalants.</a:t>
            </a:r>
            <a:endParaRPr lang="en-US" dirty="0"/>
          </a:p>
          <a:p>
            <a:r>
              <a:rPr lang="en-US" dirty="0">
                <a:latin typeface="Calibri"/>
                <a:cs typeface="Calibri"/>
              </a:rPr>
              <a:t>Identify and briefly describe commonly abused household products that are used as inhalants. </a:t>
            </a:r>
            <a:endParaRPr lang="en-US" dirty="0"/>
          </a:p>
          <a:p>
            <a:r>
              <a:rPr lang="en-US" dirty="0">
                <a:latin typeface="Calibri"/>
                <a:cs typeface="Calibri"/>
              </a:rPr>
              <a:t>What are the acute and long-term effects of inhalants? </a:t>
            </a:r>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61</a:t>
            </a:fld>
            <a:endParaRPr lang="en-US" dirty="0"/>
          </a:p>
        </p:txBody>
      </p:sp>
    </p:spTree>
    <p:extLst>
      <p:ext uri="{BB962C8B-B14F-4D97-AF65-F5344CB8AC3E}">
        <p14:creationId xmlns:p14="http://schemas.microsoft.com/office/powerpoint/2010/main" val="19482655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322712"/>
          </a:xfrm>
        </p:spPr>
        <p:txBody>
          <a:bodyPr/>
          <a:lstStyle/>
          <a:p>
            <a:r>
              <a:rPr lang="en-US" dirty="0">
                <a:solidFill>
                  <a:srgbClr val="FFFF00"/>
                </a:solidFill>
                <a:latin typeface="Calibri"/>
                <a:cs typeface="Calibri"/>
              </a:rPr>
              <a:t>DSM-5 Criteria and </a:t>
            </a:r>
            <a:r>
              <a:rPr lang="en-US" dirty="0" smtClean="0">
                <a:solidFill>
                  <a:srgbClr val="FFFF00"/>
                </a:solidFill>
                <a:latin typeface="Calibri"/>
                <a:cs typeface="Calibri"/>
              </a:rPr>
              <a:t/>
            </a:r>
            <a:br>
              <a:rPr lang="en-US" dirty="0" smtClean="0">
                <a:solidFill>
                  <a:srgbClr val="FFFF00"/>
                </a:solidFill>
                <a:latin typeface="Calibri"/>
                <a:cs typeface="Calibri"/>
              </a:rPr>
            </a:br>
            <a:r>
              <a:rPr lang="en-US" dirty="0" smtClean="0">
                <a:solidFill>
                  <a:srgbClr val="FFFF00"/>
                </a:solidFill>
                <a:latin typeface="Calibri"/>
                <a:cs typeface="Calibri"/>
              </a:rPr>
              <a:t>Substance </a:t>
            </a:r>
            <a:r>
              <a:rPr lang="en-US" dirty="0">
                <a:solidFill>
                  <a:srgbClr val="FFFF00"/>
                </a:solidFill>
                <a:latin typeface="Calibri"/>
                <a:cs typeface="Calibri"/>
              </a:rPr>
              <a:t>Use Disorders </a:t>
            </a:r>
            <a:endParaRPr lang="en-US" dirty="0">
              <a:solidFill>
                <a:srgbClr val="FFFF00"/>
              </a:solidFill>
            </a:endParaRPr>
          </a:p>
        </p:txBody>
      </p:sp>
      <p:sp>
        <p:nvSpPr>
          <p:cNvPr id="3" name="Content Placeholder 2"/>
          <p:cNvSpPr>
            <a:spLocks noGrp="1"/>
          </p:cNvSpPr>
          <p:nvPr>
            <p:ph idx="1"/>
          </p:nvPr>
        </p:nvSpPr>
        <p:spPr>
          <a:xfrm>
            <a:off x="228600" y="1781354"/>
            <a:ext cx="8686800" cy="4086046"/>
          </a:xfrm>
        </p:spPr>
        <p:txBody>
          <a:bodyPr/>
          <a:lstStyle/>
          <a:p>
            <a:r>
              <a:rPr lang="en-US" dirty="0">
                <a:latin typeface="Calibri"/>
                <a:cs typeface="Calibri"/>
              </a:rPr>
              <a:t>According to the American Psychiatric Association, what is a substance use disorder? </a:t>
            </a:r>
            <a:endParaRPr lang="en-US" dirty="0"/>
          </a:p>
          <a:p>
            <a:r>
              <a:rPr lang="en-US" dirty="0">
                <a:latin typeface="Calibri"/>
                <a:cs typeface="Calibri"/>
              </a:rPr>
              <a:t>What are the 4 criteria for impaired control? </a:t>
            </a:r>
            <a:endParaRPr lang="en-US" dirty="0"/>
          </a:p>
          <a:p>
            <a:r>
              <a:rPr lang="en-US" dirty="0">
                <a:latin typeface="Calibri"/>
                <a:cs typeface="Calibri"/>
              </a:rPr>
              <a:t>What are the 3 criteria for social impairment? </a:t>
            </a:r>
            <a:endParaRPr lang="en-US" dirty="0"/>
          </a:p>
          <a:p>
            <a:r>
              <a:rPr lang="en-US" dirty="0">
                <a:latin typeface="Calibri"/>
                <a:cs typeface="Calibri"/>
              </a:rPr>
              <a:t>What are the 2 criteria for risky use?</a:t>
            </a:r>
            <a:endParaRPr lang="en-US" dirty="0"/>
          </a:p>
          <a:p>
            <a:r>
              <a:rPr lang="en-US" dirty="0">
                <a:latin typeface="Calibri"/>
                <a:cs typeface="Calibri"/>
              </a:rPr>
              <a:t>What are the 2 criteria for pharmacological criteria? </a:t>
            </a:r>
          </a:p>
          <a:p>
            <a:r>
              <a:rPr lang="en-US" dirty="0">
                <a:latin typeface="Calibri"/>
                <a:cs typeface="Calibri"/>
              </a:rPr>
              <a:t>How many criteria must be met to be considered mild, moderate or severe? </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62</a:t>
            </a:fld>
            <a:endParaRPr lang="en-US" dirty="0"/>
          </a:p>
        </p:txBody>
      </p:sp>
    </p:spTree>
    <p:extLst>
      <p:ext uri="{BB962C8B-B14F-4D97-AF65-F5344CB8AC3E}">
        <p14:creationId xmlns:p14="http://schemas.microsoft.com/office/powerpoint/2010/main" val="28100693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Core Function of Screening</a:t>
            </a:r>
            <a:endParaRPr lang="en-US" dirty="0"/>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What is screening and how is it different from assessment? </a:t>
            </a:r>
            <a:endParaRPr lang="en-US" dirty="0"/>
          </a:p>
          <a:p>
            <a:r>
              <a:rPr lang="en-US" dirty="0">
                <a:latin typeface="Calibri"/>
                <a:cs typeface="Calibri"/>
              </a:rPr>
              <a:t>Why is it important to establish rapport and what are some strategies or practices to establishing rapport with your client? </a:t>
            </a:r>
          </a:p>
          <a:p>
            <a:r>
              <a:rPr lang="en-US" dirty="0">
                <a:latin typeface="Calibri"/>
                <a:cs typeface="Calibri"/>
              </a:rPr>
              <a:t>What are some common screening tasks? </a:t>
            </a:r>
            <a:endParaRPr lang="en-US" dirty="0"/>
          </a:p>
          <a:p>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63</a:t>
            </a:fld>
            <a:endParaRPr lang="en-US" dirty="0"/>
          </a:p>
        </p:txBody>
      </p:sp>
    </p:spTree>
    <p:extLst>
      <p:ext uri="{BB962C8B-B14F-4D97-AF65-F5344CB8AC3E}">
        <p14:creationId xmlns:p14="http://schemas.microsoft.com/office/powerpoint/2010/main" val="15728497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Core Function of Intake</a:t>
            </a:r>
            <a:endParaRPr lang="en-US" dirty="0"/>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What are common tasks at intake? </a:t>
            </a:r>
            <a:endParaRPr lang="en-US" dirty="0"/>
          </a:p>
          <a:p>
            <a:r>
              <a:rPr lang="en-US" dirty="0">
                <a:latin typeface="Calibri"/>
                <a:cs typeface="Calibri"/>
              </a:rPr>
              <a:t>Describe the importance of confidentiality at intake. </a:t>
            </a:r>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64</a:t>
            </a:fld>
            <a:endParaRPr lang="en-US" dirty="0"/>
          </a:p>
        </p:txBody>
      </p:sp>
    </p:spTree>
    <p:extLst>
      <p:ext uri="{BB962C8B-B14F-4D97-AF65-F5344CB8AC3E}">
        <p14:creationId xmlns:p14="http://schemas.microsoft.com/office/powerpoint/2010/main" val="38360399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Core Function of Orientation</a:t>
            </a:r>
            <a:endParaRPr lang="en-US" dirty="0"/>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What are the goals of orientation? </a:t>
            </a:r>
            <a:endParaRPr lang="en-US" dirty="0"/>
          </a:p>
          <a:p>
            <a:r>
              <a:rPr lang="en-US" dirty="0">
                <a:latin typeface="Calibri"/>
                <a:cs typeface="Calibri"/>
              </a:rPr>
              <a:t>What are best practices for designing a culturally and linguistically informed orientation process? </a:t>
            </a:r>
            <a:endParaRPr lang="en-US" dirty="0"/>
          </a:p>
          <a:p>
            <a:r>
              <a:rPr lang="en-US" dirty="0">
                <a:latin typeface="Calibri"/>
                <a:cs typeface="Calibri"/>
              </a:rPr>
              <a:t>What are common orientation tasks? </a:t>
            </a:r>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65</a:t>
            </a:fld>
            <a:endParaRPr lang="en-US" dirty="0"/>
          </a:p>
        </p:txBody>
      </p:sp>
    </p:spTree>
    <p:extLst>
      <p:ext uri="{BB962C8B-B14F-4D97-AF65-F5344CB8AC3E}">
        <p14:creationId xmlns:p14="http://schemas.microsoft.com/office/powerpoint/2010/main" val="22735282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Core Function of Assessment</a:t>
            </a:r>
            <a:endParaRPr lang="en-US" dirty="0"/>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What is the rationale and goals for assessment? </a:t>
            </a:r>
            <a:endParaRPr lang="en-US" dirty="0"/>
          </a:p>
          <a:p>
            <a:r>
              <a:rPr lang="en-US" dirty="0">
                <a:latin typeface="Calibri"/>
                <a:cs typeface="Calibri"/>
              </a:rPr>
              <a:t>How do you orient and prepare clients for an assessment?</a:t>
            </a:r>
            <a:endParaRPr lang="en-US" dirty="0"/>
          </a:p>
          <a:p>
            <a:r>
              <a:rPr lang="en-US" dirty="0">
                <a:latin typeface="Calibri"/>
                <a:cs typeface="Calibri"/>
              </a:rPr>
              <a:t>What are common assessment domains? </a:t>
            </a:r>
            <a:endParaRPr lang="en-US" dirty="0"/>
          </a:p>
          <a:p>
            <a:r>
              <a:rPr lang="en-US" dirty="0">
                <a:latin typeface="Calibri"/>
                <a:cs typeface="Calibri"/>
              </a:rPr>
              <a:t>Briefly describe the ASAM Criteria (e.g., six dimensions, severity and level of functioning profile, decisional flow). </a:t>
            </a:r>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66</a:t>
            </a:fld>
            <a:endParaRPr lang="en-US" dirty="0"/>
          </a:p>
        </p:txBody>
      </p:sp>
    </p:spTree>
    <p:extLst>
      <p:ext uri="{BB962C8B-B14F-4D97-AF65-F5344CB8AC3E}">
        <p14:creationId xmlns:p14="http://schemas.microsoft.com/office/powerpoint/2010/main" val="3656059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Core Function of Treatment Planning</a:t>
            </a:r>
            <a:endParaRPr lang="en-US" dirty="0"/>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Briefly describe processes for developing person-centered, collaborative service plans.</a:t>
            </a:r>
            <a:endParaRPr lang="en-US" dirty="0"/>
          </a:p>
          <a:p>
            <a:r>
              <a:rPr lang="en-US" dirty="0">
                <a:latin typeface="Calibri"/>
                <a:cs typeface="Calibri"/>
              </a:rPr>
              <a:t>What are goals and how are they different from objectives?</a:t>
            </a:r>
            <a:endParaRPr lang="en-US" dirty="0"/>
          </a:p>
          <a:p>
            <a:r>
              <a:rPr lang="en-US" dirty="0">
                <a:latin typeface="Calibri"/>
                <a:cs typeface="Calibri"/>
              </a:rPr>
              <a:t>What are SMART objectives? </a:t>
            </a:r>
            <a:endParaRPr lang="en-US" dirty="0"/>
          </a:p>
          <a:p>
            <a:r>
              <a:rPr lang="en-US" dirty="0">
                <a:latin typeface="Calibri"/>
                <a:cs typeface="Calibri"/>
              </a:rPr>
              <a:t>Describe interventions. </a:t>
            </a:r>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67</a:t>
            </a:fld>
            <a:endParaRPr lang="en-US" dirty="0"/>
          </a:p>
        </p:txBody>
      </p:sp>
    </p:spTree>
    <p:extLst>
      <p:ext uri="{BB962C8B-B14F-4D97-AF65-F5344CB8AC3E}">
        <p14:creationId xmlns:p14="http://schemas.microsoft.com/office/powerpoint/2010/main" val="8434890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Core Function of Counseling</a:t>
            </a:r>
            <a:endParaRPr lang="en-US" dirty="0"/>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What are theories? </a:t>
            </a:r>
            <a:endParaRPr lang="en-US" dirty="0"/>
          </a:p>
          <a:p>
            <a:r>
              <a:rPr lang="en-US" dirty="0">
                <a:latin typeface="Calibri"/>
                <a:cs typeface="Calibri"/>
              </a:rPr>
              <a:t>Describe the role of models and theories in addictions counseling. </a:t>
            </a:r>
            <a:endParaRPr lang="en-US" dirty="0"/>
          </a:p>
          <a:p>
            <a:r>
              <a:rPr lang="en-US" dirty="0">
                <a:latin typeface="Calibri"/>
                <a:cs typeface="Calibri"/>
              </a:rPr>
              <a:t>What is the basic philosophy of psychodynamic therapy? </a:t>
            </a:r>
            <a:endParaRPr lang="en-US" dirty="0"/>
          </a:p>
          <a:p>
            <a:r>
              <a:rPr lang="en-US" dirty="0">
                <a:latin typeface="Calibri"/>
                <a:cs typeface="Calibri"/>
              </a:rPr>
              <a:t>What are defense mechanisms? </a:t>
            </a:r>
            <a:endParaRPr lang="en-US" dirty="0"/>
          </a:p>
          <a:p>
            <a:r>
              <a:rPr lang="en-US" dirty="0">
                <a:latin typeface="Calibri"/>
                <a:cs typeface="Calibri"/>
              </a:rPr>
              <a:t>What are the basic philosophies, key concepts, and application of humanistic, experiential, and existential therapies in the context of treating substance use disorders? </a:t>
            </a:r>
            <a:endParaRPr lang="en-US" dirty="0"/>
          </a:p>
          <a:p>
            <a:r>
              <a:rPr lang="en-US" dirty="0">
                <a:latin typeface="Calibri"/>
                <a:cs typeface="Calibri"/>
              </a:rPr>
              <a:t>Briefly describe cognitive behavioral therapy. </a:t>
            </a:r>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68</a:t>
            </a:fld>
            <a:endParaRPr lang="en-US" dirty="0"/>
          </a:p>
        </p:txBody>
      </p:sp>
    </p:spTree>
    <p:extLst>
      <p:ext uri="{BB962C8B-B14F-4D97-AF65-F5344CB8AC3E}">
        <p14:creationId xmlns:p14="http://schemas.microsoft.com/office/powerpoint/2010/main" val="33572682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Core Function of Case Management</a:t>
            </a:r>
            <a:endParaRPr lang="en-US" dirty="0"/>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Briefly describe the core elements of case management. </a:t>
            </a:r>
            <a:endParaRPr lang="en-US" dirty="0"/>
          </a:p>
          <a:p>
            <a:r>
              <a:rPr lang="en-US" dirty="0">
                <a:latin typeface="Calibri"/>
                <a:cs typeface="Calibri"/>
              </a:rPr>
              <a:t>Briefly describe the core functions of case management (i.e., engagement; assessment; planning and goal settings; linking, monitoring, and advocacy; and disengagement) across the continuum of care for treating substance use disorders (pretreatment, treatment, and aftercare)</a:t>
            </a:r>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69</a:t>
            </a:fld>
            <a:endParaRPr lang="en-US" dirty="0"/>
          </a:p>
        </p:txBody>
      </p:sp>
    </p:spTree>
    <p:extLst>
      <p:ext uri="{BB962C8B-B14F-4D97-AF65-F5344CB8AC3E}">
        <p14:creationId xmlns:p14="http://schemas.microsoft.com/office/powerpoint/2010/main" val="1481609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1</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John has completed treatment at an inpatient residential facility for his substance use disorder. John asked his counselor to recommend the name of an outpatient therapist to work with him to treat his trauma history and to address his feelings of shame and guilt. This process is BEST viewed as an example of:</a:t>
            </a:r>
          </a:p>
          <a:p>
            <a:pPr marL="0" lvl="0" indent="0">
              <a:spcAft>
                <a:spcPts val="0"/>
              </a:spcAft>
              <a:buNone/>
            </a:pPr>
            <a:endParaRPr lang="en-US" dirty="0">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ea typeface="Calibri" panose="020F0502020204030204" pitchFamily="34" charset="0"/>
                <a:cs typeface="Times New Roman" panose="02020603050405020304" pitchFamily="18" charset="0"/>
              </a:rPr>
              <a:t>Treatment planning </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Orientation </a:t>
            </a:r>
          </a:p>
          <a:p>
            <a:pPr>
              <a:spcAft>
                <a:spcPts val="0"/>
              </a:spcAft>
              <a:buFont typeface="+mj-lt"/>
              <a:buAutoNum type="alphaLcPeriod"/>
            </a:pPr>
            <a:r>
              <a:rPr lang="en-US" dirty="0"/>
              <a:t>Referral </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Consultation </a:t>
            </a:r>
          </a:p>
          <a:p>
            <a:pPr>
              <a:spcAft>
                <a:spcPts val="0"/>
              </a:spcAft>
              <a:buFont typeface="+mj-lt"/>
              <a:buAutoNum type="alphaLcPeriod"/>
            </a:pPr>
            <a:r>
              <a:rPr lang="en-US" dirty="0">
                <a:ea typeface="Calibri" panose="020F0502020204030204" pitchFamily="34" charset="0"/>
                <a:cs typeface="Times New Roman" panose="02020603050405020304" pitchFamily="18" charset="0"/>
              </a:rPr>
              <a:t>Client education</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7</a:t>
            </a:fld>
            <a:endParaRPr lang="en-US" dirty="0"/>
          </a:p>
        </p:txBody>
      </p:sp>
    </p:spTree>
    <p:extLst>
      <p:ext uri="{BB962C8B-B14F-4D97-AF65-F5344CB8AC3E}">
        <p14:creationId xmlns:p14="http://schemas.microsoft.com/office/powerpoint/2010/main" val="34264018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Core Function of Crisis Intervention</a:t>
            </a:r>
            <a:endParaRPr lang="en-US" dirty="0"/>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What are best practices for keeping yourself, your client, and others safe during a crisis? </a:t>
            </a:r>
            <a:endParaRPr lang="en-US" dirty="0"/>
          </a:p>
          <a:p>
            <a:r>
              <a:rPr lang="en-US" dirty="0">
                <a:latin typeface="Calibri"/>
                <a:cs typeface="Calibri"/>
              </a:rPr>
              <a:t>Describe the different types of suicidal thoughts and behaviors. </a:t>
            </a:r>
            <a:endParaRPr lang="en-US" dirty="0"/>
          </a:p>
          <a:p>
            <a:r>
              <a:rPr lang="en-US" dirty="0">
                <a:latin typeface="Calibri"/>
                <a:cs typeface="Calibri"/>
              </a:rPr>
              <a:t>What are direct and indirect warning signs of suicide? </a:t>
            </a:r>
          </a:p>
          <a:p>
            <a:r>
              <a:rPr lang="en-US" dirty="0">
                <a:latin typeface="Calibri"/>
                <a:cs typeface="Calibri"/>
              </a:rPr>
              <a:t>What are risk factors for suicide?</a:t>
            </a:r>
            <a:endParaRPr lang="en-US" dirty="0"/>
          </a:p>
          <a:p>
            <a:r>
              <a:rPr lang="en-US" dirty="0">
                <a:latin typeface="Calibri"/>
                <a:cs typeface="Calibri"/>
              </a:rPr>
              <a:t>What are protective factors for suicide? </a:t>
            </a:r>
            <a:endParaRPr lang="en-US" dirty="0"/>
          </a:p>
          <a:p>
            <a:r>
              <a:rPr lang="en-US" dirty="0">
                <a:latin typeface="Calibri"/>
                <a:cs typeface="Calibri"/>
              </a:rPr>
              <a:t>Describe the four step GATE process for identifying and responding to suicidality. </a:t>
            </a:r>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70</a:t>
            </a:fld>
            <a:endParaRPr lang="en-US" dirty="0"/>
          </a:p>
        </p:txBody>
      </p:sp>
    </p:spTree>
    <p:extLst>
      <p:ext uri="{BB962C8B-B14F-4D97-AF65-F5344CB8AC3E}">
        <p14:creationId xmlns:p14="http://schemas.microsoft.com/office/powerpoint/2010/main" val="35250746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365845"/>
          </a:xfrm>
        </p:spPr>
        <p:txBody>
          <a:bodyPr/>
          <a:lstStyle/>
          <a:p>
            <a:r>
              <a:rPr lang="en-US" dirty="0">
                <a:solidFill>
                  <a:srgbClr val="FFFF00"/>
                </a:solidFill>
                <a:latin typeface="Calibri"/>
                <a:cs typeface="Calibri"/>
              </a:rPr>
              <a:t>Core Function of Client and </a:t>
            </a:r>
            <a:r>
              <a:rPr lang="en-US" dirty="0" smtClean="0">
                <a:solidFill>
                  <a:srgbClr val="FFFF00"/>
                </a:solidFill>
                <a:latin typeface="Calibri"/>
                <a:cs typeface="Calibri"/>
              </a:rPr>
              <a:t/>
            </a:r>
            <a:br>
              <a:rPr lang="en-US" dirty="0" smtClean="0">
                <a:solidFill>
                  <a:srgbClr val="FFFF00"/>
                </a:solidFill>
                <a:latin typeface="Calibri"/>
                <a:cs typeface="Calibri"/>
              </a:rPr>
            </a:br>
            <a:r>
              <a:rPr lang="en-US" dirty="0" smtClean="0">
                <a:solidFill>
                  <a:srgbClr val="FFFF00"/>
                </a:solidFill>
                <a:latin typeface="Calibri"/>
                <a:cs typeface="Calibri"/>
              </a:rPr>
              <a:t>Family </a:t>
            </a:r>
            <a:r>
              <a:rPr lang="en-US" dirty="0">
                <a:solidFill>
                  <a:srgbClr val="FFFF00"/>
                </a:solidFill>
                <a:latin typeface="Calibri"/>
                <a:cs typeface="Calibri"/>
              </a:rPr>
              <a:t>Education</a:t>
            </a:r>
            <a:endParaRPr lang="en-US" dirty="0"/>
          </a:p>
        </p:txBody>
      </p:sp>
      <p:sp>
        <p:nvSpPr>
          <p:cNvPr id="3" name="Content Placeholder 2"/>
          <p:cNvSpPr>
            <a:spLocks noGrp="1"/>
          </p:cNvSpPr>
          <p:nvPr>
            <p:ph idx="1"/>
          </p:nvPr>
        </p:nvSpPr>
        <p:spPr>
          <a:xfrm>
            <a:off x="228600" y="1709467"/>
            <a:ext cx="8686800" cy="4157933"/>
          </a:xfrm>
        </p:spPr>
        <p:txBody>
          <a:bodyPr/>
          <a:lstStyle/>
          <a:p>
            <a:r>
              <a:rPr lang="en-US" dirty="0">
                <a:latin typeface="Calibri"/>
                <a:cs typeface="Calibri"/>
              </a:rPr>
              <a:t>What are cultural and linguistic considerations that should be considered when developing client and family education materials? </a:t>
            </a:r>
            <a:endParaRPr lang="en-US" dirty="0"/>
          </a:p>
          <a:p>
            <a:r>
              <a:rPr lang="en-US" dirty="0">
                <a:latin typeface="Calibri"/>
                <a:cs typeface="Calibri"/>
              </a:rPr>
              <a:t>What are the various ways that addiction impacts families? </a:t>
            </a:r>
            <a:endParaRPr lang="en-US" dirty="0"/>
          </a:p>
          <a:p>
            <a:r>
              <a:rPr lang="en-US" dirty="0">
                <a:latin typeface="Calibri"/>
                <a:cs typeface="Calibri"/>
              </a:rPr>
              <a:t>What are best practices for presenting information about available SUD services and resources to clients and families? </a:t>
            </a:r>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71</a:t>
            </a:fld>
            <a:endParaRPr lang="en-US" dirty="0"/>
          </a:p>
        </p:txBody>
      </p:sp>
    </p:spTree>
    <p:extLst>
      <p:ext uri="{BB962C8B-B14F-4D97-AF65-F5344CB8AC3E}">
        <p14:creationId xmlns:p14="http://schemas.microsoft.com/office/powerpoint/2010/main" val="39699040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Core Function of Referral</a:t>
            </a:r>
            <a:endParaRPr lang="en-US" dirty="0"/>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When should you refer a client to another provider or agency? </a:t>
            </a:r>
            <a:endParaRPr lang="en-US" dirty="0"/>
          </a:p>
          <a:p>
            <a:r>
              <a:rPr lang="en-US" dirty="0">
                <a:latin typeface="Calibri"/>
                <a:cs typeface="Calibri"/>
              </a:rPr>
              <a:t>What are best practices for arranging referrals?</a:t>
            </a:r>
            <a:endParaRPr lang="en-US" dirty="0"/>
          </a:p>
          <a:p>
            <a:r>
              <a:rPr lang="en-US" dirty="0">
                <a:latin typeface="Calibri"/>
                <a:cs typeface="Calibri"/>
              </a:rPr>
              <a:t>What information should you know about other agencies or programs prior to </a:t>
            </a:r>
            <a:r>
              <a:rPr lang="en-US" dirty="0" smtClean="0">
                <a:latin typeface="Calibri"/>
                <a:cs typeface="Calibri"/>
              </a:rPr>
              <a:t>referring </a:t>
            </a:r>
            <a:r>
              <a:rPr lang="en-US" dirty="0">
                <a:latin typeface="Calibri"/>
                <a:cs typeface="Calibri"/>
              </a:rPr>
              <a:t>a client? </a:t>
            </a:r>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72</a:t>
            </a:fld>
            <a:endParaRPr lang="en-US" dirty="0"/>
          </a:p>
        </p:txBody>
      </p:sp>
    </p:spTree>
    <p:extLst>
      <p:ext uri="{BB962C8B-B14F-4D97-AF65-F5344CB8AC3E}">
        <p14:creationId xmlns:p14="http://schemas.microsoft.com/office/powerpoint/2010/main" val="29318564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236448"/>
          </a:xfrm>
        </p:spPr>
        <p:txBody>
          <a:bodyPr/>
          <a:lstStyle/>
          <a:p>
            <a:r>
              <a:rPr lang="en-US" dirty="0">
                <a:solidFill>
                  <a:srgbClr val="FFFF00"/>
                </a:solidFill>
                <a:latin typeface="Calibri"/>
                <a:cs typeface="Calibri"/>
              </a:rPr>
              <a:t>Core Function of Report and </a:t>
            </a:r>
            <a:r>
              <a:rPr lang="en-US" dirty="0" smtClean="0">
                <a:solidFill>
                  <a:srgbClr val="FFFF00"/>
                </a:solidFill>
                <a:latin typeface="Calibri"/>
                <a:cs typeface="Calibri"/>
              </a:rPr>
              <a:t/>
            </a:r>
            <a:br>
              <a:rPr lang="en-US" dirty="0" smtClean="0">
                <a:solidFill>
                  <a:srgbClr val="FFFF00"/>
                </a:solidFill>
                <a:latin typeface="Calibri"/>
                <a:cs typeface="Calibri"/>
              </a:rPr>
            </a:br>
            <a:r>
              <a:rPr lang="en-US" dirty="0" smtClean="0">
                <a:solidFill>
                  <a:srgbClr val="FFFF00"/>
                </a:solidFill>
                <a:latin typeface="Calibri"/>
                <a:cs typeface="Calibri"/>
              </a:rPr>
              <a:t>Record </a:t>
            </a:r>
            <a:r>
              <a:rPr lang="en-US" dirty="0">
                <a:solidFill>
                  <a:srgbClr val="FFFF00"/>
                </a:solidFill>
                <a:latin typeface="Calibri"/>
                <a:cs typeface="Calibri"/>
              </a:rPr>
              <a:t>Keeping</a:t>
            </a:r>
            <a:endParaRPr lang="en-US" dirty="0"/>
          </a:p>
        </p:txBody>
      </p:sp>
      <p:sp>
        <p:nvSpPr>
          <p:cNvPr id="3" name="Content Placeholder 2"/>
          <p:cNvSpPr>
            <a:spLocks noGrp="1"/>
          </p:cNvSpPr>
          <p:nvPr>
            <p:ph idx="1"/>
          </p:nvPr>
        </p:nvSpPr>
        <p:spPr>
          <a:xfrm>
            <a:off x="228600" y="1709467"/>
            <a:ext cx="8686800" cy="4157933"/>
          </a:xfrm>
        </p:spPr>
        <p:txBody>
          <a:bodyPr/>
          <a:lstStyle/>
          <a:p>
            <a:r>
              <a:rPr lang="en-US" dirty="0">
                <a:latin typeface="Calibri"/>
                <a:cs typeface="Calibri"/>
              </a:rPr>
              <a:t>What is the purpose of maintaining case records?</a:t>
            </a:r>
            <a:endParaRPr lang="en-US" dirty="0"/>
          </a:p>
          <a:p>
            <a:r>
              <a:rPr lang="en-US" dirty="0">
                <a:latin typeface="Calibri"/>
                <a:cs typeface="Calibri"/>
              </a:rPr>
              <a:t>What information should be included in progress notes? </a:t>
            </a:r>
            <a:endParaRPr lang="en-US" dirty="0"/>
          </a:p>
          <a:p>
            <a:r>
              <a:rPr lang="en-US" dirty="0">
                <a:latin typeface="Calibri"/>
                <a:cs typeface="Calibri"/>
              </a:rPr>
              <a:t>What is the Health Insurance Portability and Accountability Act? </a:t>
            </a:r>
            <a:endParaRPr lang="en-US" dirty="0"/>
          </a:p>
          <a:p>
            <a:r>
              <a:rPr lang="en-US" dirty="0">
                <a:latin typeface="Calibri"/>
                <a:cs typeface="Calibri"/>
              </a:rPr>
              <a:t>What is 42 CFR Part 2? </a:t>
            </a:r>
          </a:p>
          <a:p>
            <a:r>
              <a:rPr lang="en-US" dirty="0">
                <a:latin typeface="Calibri"/>
                <a:cs typeface="Calibri"/>
              </a:rPr>
              <a:t>What is considered protected health information? </a:t>
            </a:r>
            <a:endParaRPr lang="en-US" dirty="0"/>
          </a:p>
          <a:p>
            <a:r>
              <a:rPr lang="en-US" dirty="0">
                <a:latin typeface="Calibri"/>
                <a:cs typeface="Calibri"/>
              </a:rPr>
              <a:t>Describe the principle of minimum necessary when disclosing or reviewing protected health information. </a:t>
            </a:r>
          </a:p>
          <a:p>
            <a:r>
              <a:rPr lang="en-US" dirty="0">
                <a:latin typeface="Calibri"/>
                <a:cs typeface="Calibri"/>
              </a:rPr>
              <a:t>What are the required elements for written consent? </a:t>
            </a:r>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73</a:t>
            </a:fld>
            <a:endParaRPr lang="en-US" dirty="0"/>
          </a:p>
        </p:txBody>
      </p:sp>
    </p:spTree>
    <p:extLst>
      <p:ext uri="{BB962C8B-B14F-4D97-AF65-F5344CB8AC3E}">
        <p14:creationId xmlns:p14="http://schemas.microsoft.com/office/powerpoint/2010/main" val="37996042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Core Function of Consultation</a:t>
            </a:r>
            <a:endParaRPr lang="en-US" dirty="0"/>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What is the difference between referring and  consultation? </a:t>
            </a:r>
            <a:endParaRPr lang="en-US" dirty="0"/>
          </a:p>
          <a:p>
            <a:r>
              <a:rPr lang="en-US" dirty="0">
                <a:latin typeface="Calibri"/>
                <a:cs typeface="Calibri"/>
              </a:rPr>
              <a:t>What criteria are recommended to help you with locating the right consultant? </a:t>
            </a:r>
            <a:endParaRPr lang="en-US" dirty="0"/>
          </a:p>
          <a:p>
            <a:r>
              <a:rPr lang="en-US" dirty="0">
                <a:latin typeface="Calibri"/>
                <a:cs typeface="Calibri"/>
              </a:rPr>
              <a:t>What are consultee responsibilities? </a:t>
            </a:r>
            <a:endParaRPr lang="en-US" dirty="0"/>
          </a:p>
          <a:p>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74</a:t>
            </a:fld>
            <a:endParaRPr lang="en-US" dirty="0"/>
          </a:p>
        </p:txBody>
      </p:sp>
    </p:spTree>
    <p:extLst>
      <p:ext uri="{BB962C8B-B14F-4D97-AF65-F5344CB8AC3E}">
        <p14:creationId xmlns:p14="http://schemas.microsoft.com/office/powerpoint/2010/main" val="13553890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HIV and AIDS</a:t>
            </a:r>
            <a:endParaRPr lang="en-US" dirty="0"/>
          </a:p>
        </p:txBody>
      </p:sp>
      <p:sp>
        <p:nvSpPr>
          <p:cNvPr id="3" name="Content Placeholder 2"/>
          <p:cNvSpPr>
            <a:spLocks noGrp="1"/>
          </p:cNvSpPr>
          <p:nvPr>
            <p:ph idx="1"/>
          </p:nvPr>
        </p:nvSpPr>
        <p:spPr>
          <a:xfrm>
            <a:off x="228600" y="990600"/>
            <a:ext cx="8686800" cy="4876800"/>
          </a:xfrm>
        </p:spPr>
        <p:txBody>
          <a:bodyPr/>
          <a:lstStyle/>
          <a:p>
            <a:pPr>
              <a:buFont typeface="Arial"/>
              <a:buChar char="•"/>
            </a:pPr>
            <a:r>
              <a:rPr lang="en-US" dirty="0">
                <a:latin typeface="Calibri"/>
                <a:cs typeface="Calibri"/>
              </a:rPr>
              <a:t>Briefly describe the Human Immunodeficiency Virus. </a:t>
            </a:r>
            <a:endParaRPr lang="en-US" dirty="0"/>
          </a:p>
          <a:p>
            <a:pPr>
              <a:buFont typeface="Arial"/>
              <a:buChar char="•"/>
            </a:pPr>
            <a:r>
              <a:rPr lang="en-US" dirty="0">
                <a:latin typeface="Calibri"/>
                <a:cs typeface="Calibri"/>
              </a:rPr>
              <a:t>Briefly describe the Acquired Immune Deficiency Syndrome.</a:t>
            </a:r>
            <a:endParaRPr lang="en-US" dirty="0"/>
          </a:p>
          <a:p>
            <a:pPr>
              <a:buFont typeface="Arial"/>
            </a:pPr>
            <a:r>
              <a:rPr lang="en-US" dirty="0">
                <a:latin typeface="Calibri"/>
                <a:cs typeface="Calibri"/>
              </a:rPr>
              <a:t>What are common symptoms of undiagnosed HIV or AIDS?</a:t>
            </a:r>
          </a:p>
          <a:p>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75</a:t>
            </a:fld>
            <a:endParaRPr lang="en-US" dirty="0"/>
          </a:p>
        </p:txBody>
      </p:sp>
    </p:spTree>
    <p:extLst>
      <p:ext uri="{BB962C8B-B14F-4D97-AF65-F5344CB8AC3E}">
        <p14:creationId xmlns:p14="http://schemas.microsoft.com/office/powerpoint/2010/main" val="15243549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HIV Transmission and Treatment</a:t>
            </a:r>
            <a:endParaRPr lang="en-US" dirty="0" err="1"/>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How is HIV transmitted?</a:t>
            </a:r>
          </a:p>
          <a:p>
            <a:r>
              <a:rPr lang="en-US" dirty="0"/>
              <a:t>What are the routes of administration of HIV? </a:t>
            </a:r>
          </a:p>
          <a:p>
            <a:r>
              <a:rPr lang="en-US" dirty="0">
                <a:latin typeface="Calibri"/>
                <a:cs typeface="Calibri"/>
              </a:rPr>
              <a:t>What are some common misconceptions regarding HIV transmission? </a:t>
            </a:r>
          </a:p>
          <a:p>
            <a:r>
              <a:rPr lang="en-US" dirty="0"/>
              <a:t>Describe the different levels of risk of HIV transmission with single exposure from HIV+ source. </a:t>
            </a:r>
          </a:p>
          <a:p>
            <a:r>
              <a:rPr lang="en-US" dirty="0">
                <a:latin typeface="Calibri"/>
                <a:cs typeface="Calibri"/>
              </a:rPr>
              <a:t>Why should all pregnant women be tested for HIV prior to delivering their baby? </a:t>
            </a:r>
            <a:endParaRPr lang="en-US" dirty="0"/>
          </a:p>
          <a:p>
            <a:r>
              <a:rPr lang="en-US" dirty="0">
                <a:latin typeface="Calibri"/>
                <a:cs typeface="Calibri"/>
              </a:rPr>
              <a:t>What medications are used to treat HIV? </a:t>
            </a:r>
          </a:p>
          <a:p>
            <a:endParaRPr lang="en-US" dirty="0"/>
          </a:p>
          <a:p>
            <a:endParaRPr lang="en-US" dirty="0"/>
          </a:p>
          <a:p>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76</a:t>
            </a:fld>
            <a:endParaRPr lang="en-US" dirty="0"/>
          </a:p>
        </p:txBody>
      </p:sp>
    </p:spTree>
    <p:extLst>
      <p:ext uri="{BB962C8B-B14F-4D97-AF65-F5344CB8AC3E}">
        <p14:creationId xmlns:p14="http://schemas.microsoft.com/office/powerpoint/2010/main" val="376166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Sexually Transmitted Infections (STI)</a:t>
            </a:r>
            <a:endParaRPr lang="en-US" dirty="0"/>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What is Chlamydia?</a:t>
            </a:r>
            <a:endParaRPr lang="en-US" dirty="0"/>
          </a:p>
          <a:p>
            <a:pPr lvl="1"/>
            <a:r>
              <a:rPr lang="en-US" dirty="0">
                <a:latin typeface="Calibri"/>
                <a:cs typeface="Calibri"/>
              </a:rPr>
              <a:t>How is it transmitted? </a:t>
            </a:r>
            <a:endParaRPr lang="en-US" dirty="0"/>
          </a:p>
          <a:p>
            <a:pPr lvl="1"/>
            <a:r>
              <a:rPr lang="en-US" dirty="0">
                <a:latin typeface="Calibri"/>
                <a:cs typeface="Calibri"/>
              </a:rPr>
              <a:t>What are the symptoms of </a:t>
            </a:r>
            <a:r>
              <a:rPr lang="en-US" dirty="0" smtClean="0">
                <a:latin typeface="Calibri"/>
                <a:cs typeface="Calibri"/>
              </a:rPr>
              <a:t>chlamydia</a:t>
            </a:r>
            <a:r>
              <a:rPr lang="en-US" dirty="0">
                <a:latin typeface="Calibri"/>
                <a:cs typeface="Calibri"/>
              </a:rPr>
              <a:t>? </a:t>
            </a:r>
            <a:endParaRPr lang="en-US" dirty="0"/>
          </a:p>
          <a:p>
            <a:pPr lvl="1"/>
            <a:r>
              <a:rPr lang="en-US" dirty="0">
                <a:latin typeface="Calibri"/>
                <a:cs typeface="Calibri"/>
              </a:rPr>
              <a:t>What are the treatment options for </a:t>
            </a:r>
            <a:r>
              <a:rPr lang="en-US" dirty="0" smtClean="0">
                <a:latin typeface="Calibri"/>
                <a:cs typeface="Calibri"/>
              </a:rPr>
              <a:t>chlamydia</a:t>
            </a:r>
            <a:r>
              <a:rPr lang="en-US" dirty="0">
                <a:latin typeface="Calibri"/>
                <a:cs typeface="Calibri"/>
              </a:rPr>
              <a:t>?</a:t>
            </a:r>
            <a:endParaRPr lang="en-US" dirty="0"/>
          </a:p>
          <a:p>
            <a:r>
              <a:rPr lang="en-US" dirty="0">
                <a:latin typeface="Calibri"/>
                <a:cs typeface="Calibri"/>
              </a:rPr>
              <a:t>What is Syphilis?</a:t>
            </a:r>
          </a:p>
          <a:p>
            <a:pPr lvl="1"/>
            <a:r>
              <a:rPr lang="en-US" dirty="0"/>
              <a:t>How is it transmitted? </a:t>
            </a:r>
          </a:p>
          <a:p>
            <a:pPr lvl="1"/>
            <a:r>
              <a:rPr lang="en-US" dirty="0">
                <a:latin typeface="Calibri"/>
                <a:cs typeface="Calibri"/>
              </a:rPr>
              <a:t>What are the symptoms of </a:t>
            </a:r>
            <a:r>
              <a:rPr lang="en-US" dirty="0" smtClean="0">
                <a:latin typeface="Calibri"/>
                <a:cs typeface="Calibri"/>
              </a:rPr>
              <a:t>syphilis</a:t>
            </a:r>
            <a:r>
              <a:rPr lang="en-US" dirty="0">
                <a:latin typeface="Calibri"/>
                <a:cs typeface="Calibri"/>
              </a:rPr>
              <a:t>? </a:t>
            </a:r>
          </a:p>
          <a:p>
            <a:pPr lvl="1"/>
            <a:r>
              <a:rPr lang="en-US" dirty="0">
                <a:latin typeface="Calibri"/>
                <a:cs typeface="Calibri"/>
              </a:rPr>
              <a:t>What are the treatment options for </a:t>
            </a:r>
            <a:r>
              <a:rPr lang="en-US" dirty="0" smtClean="0">
                <a:latin typeface="Calibri"/>
                <a:cs typeface="Calibri"/>
              </a:rPr>
              <a:t>syphilis</a:t>
            </a:r>
            <a:r>
              <a:rPr lang="en-US" dirty="0">
                <a:latin typeface="Calibri"/>
                <a:cs typeface="Calibri"/>
              </a:rPr>
              <a:t>?</a:t>
            </a:r>
          </a:p>
          <a:p>
            <a:r>
              <a:rPr lang="en-US" dirty="0">
                <a:latin typeface="Calibri"/>
                <a:cs typeface="Calibri"/>
              </a:rPr>
              <a:t>What is Hepatitis?</a:t>
            </a:r>
          </a:p>
          <a:p>
            <a:pPr lvl="1"/>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77</a:t>
            </a:fld>
            <a:endParaRPr lang="en-US" dirty="0"/>
          </a:p>
        </p:txBody>
      </p:sp>
    </p:spTree>
    <p:extLst>
      <p:ext uri="{BB962C8B-B14F-4D97-AF65-F5344CB8AC3E}">
        <p14:creationId xmlns:p14="http://schemas.microsoft.com/office/powerpoint/2010/main" val="27575736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Hepatitis A, B, and C</a:t>
            </a:r>
            <a:endParaRPr lang="en-US" dirty="0"/>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What is Hepatitis A?</a:t>
            </a:r>
          </a:p>
          <a:p>
            <a:pPr lvl="1"/>
            <a:r>
              <a:rPr lang="en-US" dirty="0">
                <a:latin typeface="Calibri"/>
                <a:cs typeface="Calibri"/>
              </a:rPr>
              <a:t>How is it transmitted? </a:t>
            </a:r>
          </a:p>
          <a:p>
            <a:pPr lvl="1"/>
            <a:r>
              <a:rPr lang="en-US" dirty="0">
                <a:latin typeface="Calibri"/>
                <a:cs typeface="Calibri"/>
              </a:rPr>
              <a:t>What are the symptoms of </a:t>
            </a:r>
            <a:r>
              <a:rPr lang="en-US" dirty="0" smtClean="0">
                <a:latin typeface="Calibri"/>
                <a:cs typeface="Calibri"/>
              </a:rPr>
              <a:t>hepatitis </a:t>
            </a:r>
            <a:r>
              <a:rPr lang="en-US" dirty="0">
                <a:latin typeface="Calibri"/>
                <a:cs typeface="Calibri"/>
              </a:rPr>
              <a:t>A? </a:t>
            </a:r>
          </a:p>
          <a:p>
            <a:pPr lvl="1"/>
            <a:r>
              <a:rPr lang="en-US" dirty="0">
                <a:latin typeface="Calibri"/>
                <a:cs typeface="Calibri"/>
              </a:rPr>
              <a:t>What are the treatment options for </a:t>
            </a:r>
            <a:r>
              <a:rPr lang="en-US" dirty="0" smtClean="0">
                <a:latin typeface="Calibri"/>
                <a:cs typeface="Calibri"/>
              </a:rPr>
              <a:t>hepatitis </a:t>
            </a:r>
            <a:r>
              <a:rPr lang="en-US" dirty="0">
                <a:latin typeface="Calibri"/>
                <a:cs typeface="Calibri"/>
              </a:rPr>
              <a:t>A? </a:t>
            </a:r>
            <a:endParaRPr lang="en-US" dirty="0"/>
          </a:p>
          <a:p>
            <a:r>
              <a:rPr lang="en-US" dirty="0">
                <a:latin typeface="Calibri"/>
                <a:cs typeface="Calibri"/>
              </a:rPr>
              <a:t>What is Hepatitis B?</a:t>
            </a:r>
          </a:p>
          <a:p>
            <a:pPr lvl="1"/>
            <a:r>
              <a:rPr lang="en-US" dirty="0"/>
              <a:t>How is it transmitted? </a:t>
            </a:r>
          </a:p>
          <a:p>
            <a:pPr lvl="1"/>
            <a:r>
              <a:rPr lang="en-US" dirty="0">
                <a:latin typeface="Calibri"/>
                <a:cs typeface="Calibri"/>
              </a:rPr>
              <a:t>What are the symptoms of </a:t>
            </a:r>
            <a:r>
              <a:rPr lang="en-US" dirty="0" smtClean="0">
                <a:latin typeface="Calibri"/>
                <a:cs typeface="Calibri"/>
              </a:rPr>
              <a:t>hepatitis </a:t>
            </a:r>
            <a:r>
              <a:rPr lang="en-US" dirty="0">
                <a:latin typeface="Calibri"/>
                <a:cs typeface="Calibri"/>
              </a:rPr>
              <a:t>B? </a:t>
            </a:r>
          </a:p>
          <a:p>
            <a:pPr lvl="1"/>
            <a:r>
              <a:rPr lang="en-US" dirty="0">
                <a:latin typeface="Calibri"/>
                <a:cs typeface="Calibri"/>
              </a:rPr>
              <a:t>What are the treatment options for </a:t>
            </a:r>
            <a:r>
              <a:rPr lang="en-US" dirty="0" smtClean="0">
                <a:latin typeface="Calibri"/>
                <a:cs typeface="Calibri"/>
              </a:rPr>
              <a:t>hepatitis </a:t>
            </a:r>
            <a:r>
              <a:rPr lang="en-US" dirty="0">
                <a:latin typeface="Calibri"/>
                <a:cs typeface="Calibri"/>
              </a:rPr>
              <a:t>B? </a:t>
            </a:r>
          </a:p>
          <a:p>
            <a:r>
              <a:rPr lang="en-US" dirty="0">
                <a:latin typeface="Calibri"/>
                <a:cs typeface="Calibri"/>
              </a:rPr>
              <a:t>What is Hepatitis C?</a:t>
            </a:r>
          </a:p>
          <a:p>
            <a:pPr marL="1028700" lvl="1"/>
            <a:r>
              <a:rPr lang="en-US" dirty="0">
                <a:latin typeface="Calibri"/>
                <a:cs typeface="Calibri"/>
              </a:rPr>
              <a:t>How is it transmitted? </a:t>
            </a:r>
          </a:p>
          <a:p>
            <a:pPr marL="1028700" lvl="1"/>
            <a:r>
              <a:rPr lang="en-US" dirty="0">
                <a:latin typeface="Calibri"/>
                <a:cs typeface="Calibri"/>
              </a:rPr>
              <a:t>What are the symptoms of </a:t>
            </a:r>
            <a:r>
              <a:rPr lang="en-US" dirty="0" smtClean="0">
                <a:latin typeface="Calibri"/>
                <a:cs typeface="Calibri"/>
              </a:rPr>
              <a:t>hepatitis </a:t>
            </a:r>
            <a:r>
              <a:rPr lang="en-US" dirty="0">
                <a:latin typeface="Calibri"/>
                <a:cs typeface="Calibri"/>
              </a:rPr>
              <a:t>C? </a:t>
            </a:r>
          </a:p>
          <a:p>
            <a:pPr marL="1028700" lvl="1"/>
            <a:r>
              <a:rPr lang="en-US" dirty="0">
                <a:latin typeface="Calibri"/>
                <a:cs typeface="Calibri"/>
              </a:rPr>
              <a:t>What are the treatment options for </a:t>
            </a:r>
            <a:r>
              <a:rPr lang="en-US" dirty="0" smtClean="0">
                <a:latin typeface="Calibri"/>
                <a:cs typeface="Calibri"/>
              </a:rPr>
              <a:t>hepatitis </a:t>
            </a:r>
            <a:r>
              <a:rPr lang="en-US" dirty="0">
                <a:latin typeface="Calibri"/>
                <a:cs typeface="Calibri"/>
              </a:rPr>
              <a:t>C? </a:t>
            </a:r>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78</a:t>
            </a:fld>
            <a:endParaRPr lang="en-US" dirty="0"/>
          </a:p>
        </p:txBody>
      </p:sp>
    </p:spTree>
    <p:extLst>
      <p:ext uri="{BB962C8B-B14F-4D97-AF65-F5344CB8AC3E}">
        <p14:creationId xmlns:p14="http://schemas.microsoft.com/office/powerpoint/2010/main" val="14020330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Calibri"/>
                <a:cs typeface="Calibri"/>
              </a:rPr>
              <a:t>Genital </a:t>
            </a:r>
            <a:r>
              <a:rPr lang="en-US" dirty="0" smtClean="0">
                <a:solidFill>
                  <a:srgbClr val="FFFF00"/>
                </a:solidFill>
                <a:latin typeface="Calibri"/>
                <a:cs typeface="Calibri"/>
              </a:rPr>
              <a:t>Warts and Gonorrhea</a:t>
            </a:r>
            <a:endParaRPr lang="en-US" dirty="0"/>
          </a:p>
        </p:txBody>
      </p:sp>
      <p:sp>
        <p:nvSpPr>
          <p:cNvPr id="3" name="Content Placeholder 2"/>
          <p:cNvSpPr>
            <a:spLocks noGrp="1"/>
          </p:cNvSpPr>
          <p:nvPr>
            <p:ph idx="1"/>
          </p:nvPr>
        </p:nvSpPr>
        <p:spPr>
          <a:xfrm>
            <a:off x="228600" y="990600"/>
            <a:ext cx="8686800" cy="4876800"/>
          </a:xfrm>
        </p:spPr>
        <p:txBody>
          <a:bodyPr/>
          <a:lstStyle/>
          <a:p>
            <a:r>
              <a:rPr lang="en-US" dirty="0">
                <a:latin typeface="Calibri"/>
                <a:cs typeface="Calibri"/>
              </a:rPr>
              <a:t>What is are genital warts?</a:t>
            </a:r>
          </a:p>
          <a:p>
            <a:pPr lvl="1"/>
            <a:r>
              <a:rPr lang="en-US" dirty="0">
                <a:latin typeface="Calibri"/>
                <a:cs typeface="Calibri"/>
              </a:rPr>
              <a:t>How are they transmitted? </a:t>
            </a:r>
          </a:p>
          <a:p>
            <a:pPr lvl="1"/>
            <a:r>
              <a:rPr lang="en-US" dirty="0">
                <a:latin typeface="Calibri"/>
                <a:cs typeface="Calibri"/>
              </a:rPr>
              <a:t>What are the symptoms of genital warts? </a:t>
            </a:r>
          </a:p>
          <a:p>
            <a:pPr lvl="1"/>
            <a:r>
              <a:rPr lang="en-US" dirty="0">
                <a:latin typeface="Calibri"/>
                <a:cs typeface="Calibri"/>
              </a:rPr>
              <a:t>What are the treatment options for genital warts? </a:t>
            </a:r>
            <a:endParaRPr lang="en-US" dirty="0"/>
          </a:p>
          <a:p>
            <a:r>
              <a:rPr lang="en-US" dirty="0">
                <a:latin typeface="Calibri"/>
                <a:cs typeface="Calibri"/>
              </a:rPr>
              <a:t>What is Gonorrhea?</a:t>
            </a:r>
          </a:p>
          <a:p>
            <a:pPr lvl="1"/>
            <a:r>
              <a:rPr lang="en-US" dirty="0">
                <a:latin typeface="Calibri"/>
                <a:cs typeface="Calibri"/>
              </a:rPr>
              <a:t>How are they transmitted? </a:t>
            </a:r>
          </a:p>
          <a:p>
            <a:pPr lvl="1"/>
            <a:r>
              <a:rPr lang="en-US" dirty="0">
                <a:latin typeface="Calibri"/>
                <a:cs typeface="Calibri"/>
              </a:rPr>
              <a:t>What are the symptoms of </a:t>
            </a:r>
            <a:r>
              <a:rPr lang="en-US" dirty="0" smtClean="0">
                <a:latin typeface="Calibri"/>
                <a:cs typeface="Calibri"/>
              </a:rPr>
              <a:t>gonorrhea</a:t>
            </a:r>
            <a:r>
              <a:rPr lang="en-US" dirty="0">
                <a:latin typeface="Calibri"/>
                <a:cs typeface="Calibri"/>
              </a:rPr>
              <a:t>? </a:t>
            </a:r>
          </a:p>
          <a:p>
            <a:pPr lvl="1"/>
            <a:r>
              <a:rPr lang="en-US" dirty="0">
                <a:latin typeface="Calibri"/>
                <a:cs typeface="Calibri"/>
              </a:rPr>
              <a:t>What are the treatment options for </a:t>
            </a:r>
            <a:r>
              <a:rPr lang="en-US" dirty="0" smtClean="0">
                <a:latin typeface="Calibri"/>
                <a:cs typeface="Calibri"/>
              </a:rPr>
              <a:t>gonorrhea</a:t>
            </a:r>
            <a:r>
              <a:rPr lang="en-US" dirty="0">
                <a:latin typeface="Calibri"/>
                <a:cs typeface="Calibri"/>
              </a:rPr>
              <a:t>? </a:t>
            </a: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79</a:t>
            </a:fld>
            <a:endParaRPr lang="en-US" dirty="0"/>
          </a:p>
        </p:txBody>
      </p:sp>
    </p:spTree>
    <p:extLst>
      <p:ext uri="{BB962C8B-B14F-4D97-AF65-F5344CB8AC3E}">
        <p14:creationId xmlns:p14="http://schemas.microsoft.com/office/powerpoint/2010/main" val="621328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2</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ea typeface="Calibri" panose="020F0502020204030204" pitchFamily="34" charset="0"/>
                <a:cs typeface="Times New Roman" panose="02020603050405020304" pitchFamily="18" charset="0"/>
              </a:rPr>
              <a:t>Which neurotransmitter is most closely associated with sensory perception, mood control, and temperature regulation?</a:t>
            </a:r>
          </a:p>
          <a:p>
            <a:pPr lvl="1">
              <a:spcAft>
                <a:spcPts val="0"/>
              </a:spcAft>
              <a:buFont typeface="+mj-lt"/>
              <a:buAutoNum type="alphaLcPeriod"/>
            </a:pPr>
            <a:endParaRPr lang="en-US" dirty="0">
              <a:highlight>
                <a:srgbClr val="FFFF00"/>
              </a:highlight>
              <a:ea typeface="Calibri" panose="020F0502020204030204" pitchFamily="34" charset="0"/>
              <a:cs typeface="Times New Roman" panose="02020603050405020304" pitchFamily="18" charset="0"/>
            </a:endParaRPr>
          </a:p>
          <a:p>
            <a:pPr>
              <a:spcAft>
                <a:spcPts val="0"/>
              </a:spcAft>
              <a:buFont typeface="+mj-lt"/>
              <a:buAutoNum type="alphaLcPeriod"/>
            </a:pPr>
            <a:r>
              <a:rPr lang="en-US" dirty="0"/>
              <a:t>Serotonin </a:t>
            </a:r>
          </a:p>
          <a:p>
            <a:pPr>
              <a:spcAft>
                <a:spcPts val="0"/>
              </a:spcAft>
              <a:buFont typeface="+mj-lt"/>
              <a:buAutoNum type="alphaLcPeriod"/>
            </a:pPr>
            <a:r>
              <a:rPr lang="en-US" dirty="0"/>
              <a:t>GABA</a:t>
            </a:r>
          </a:p>
          <a:p>
            <a:pPr>
              <a:spcAft>
                <a:spcPts val="0"/>
              </a:spcAft>
              <a:buFont typeface="+mj-lt"/>
              <a:buAutoNum type="alphaLcPeriod"/>
            </a:pPr>
            <a:r>
              <a:rPr lang="en-US" dirty="0"/>
              <a:t>Norepinephrine</a:t>
            </a:r>
          </a:p>
          <a:p>
            <a:pPr>
              <a:spcAft>
                <a:spcPts val="0"/>
              </a:spcAft>
              <a:buFont typeface="+mj-lt"/>
              <a:buAutoNum type="alphaLcPeriod"/>
            </a:pPr>
            <a:r>
              <a:rPr lang="en-US" dirty="0"/>
              <a:t>Dopamine</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8</a:t>
            </a:fld>
            <a:endParaRPr lang="en-US" dirty="0"/>
          </a:p>
        </p:txBody>
      </p:sp>
    </p:spTree>
    <p:extLst>
      <p:ext uri="{BB962C8B-B14F-4D97-AF65-F5344CB8AC3E}">
        <p14:creationId xmlns:p14="http://schemas.microsoft.com/office/powerpoint/2010/main" val="20081813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409645"/>
            <a:ext cx="8686800" cy="761996"/>
          </a:xfrm>
        </p:spPr>
        <p:txBody>
          <a:bodyPr/>
          <a:lstStyle/>
          <a:p>
            <a:r>
              <a:rPr lang="en-US" dirty="0">
                <a:solidFill>
                  <a:srgbClr val="FFFF00"/>
                </a:solidFill>
                <a:latin typeface="Calibri"/>
                <a:cs typeface="Calibri"/>
              </a:rPr>
              <a:t>Questions and Next Steps</a:t>
            </a:r>
            <a:endParaRPr lang="en-US" dirty="0"/>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80</a:t>
            </a:fld>
            <a:endParaRPr lang="en-US" dirty="0"/>
          </a:p>
        </p:txBody>
      </p:sp>
    </p:spTree>
    <p:extLst>
      <p:ext uri="{BB962C8B-B14F-4D97-AF65-F5344CB8AC3E}">
        <p14:creationId xmlns:p14="http://schemas.microsoft.com/office/powerpoint/2010/main" val="42805725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itle"/>
          <p:cNvSpPr>
            <a:spLocks noGrp="1" noChangeArrowheads="1"/>
          </p:cNvSpPr>
          <p:nvPr>
            <p:ph type="ctrTitle"/>
          </p:nvPr>
        </p:nvSpPr>
        <p:spPr>
          <a:xfrm>
            <a:off x="381000" y="357996"/>
            <a:ext cx="8229600" cy="813759"/>
          </a:xfrm>
        </p:spPr>
        <p:txBody>
          <a:bodyPr/>
          <a:lstStyle/>
          <a:p>
            <a:pPr algn="l"/>
            <a:r>
              <a:rPr lang="en-US" sz="3200" dirty="0">
                <a:solidFill>
                  <a:srgbClr val="FFFF00"/>
                </a:solidFill>
                <a:latin typeface="Calibri"/>
                <a:cs typeface="Calibri"/>
              </a:rPr>
              <a:t>Thank you! </a:t>
            </a:r>
            <a:endParaRPr lang="en-US" sz="3200" dirty="0">
              <a:solidFill>
                <a:srgbClr val="FFFF00"/>
              </a:solidFill>
              <a:latin typeface="Calibri" panose="020F0502020204030204" pitchFamily="34" charset="0"/>
              <a:cs typeface="Calibri" panose="020F0502020204030204" pitchFamily="34" charset="0"/>
            </a:endParaRPr>
          </a:p>
        </p:txBody>
      </p:sp>
      <p:sp>
        <p:nvSpPr>
          <p:cNvPr id="2" name="trainers"/>
          <p:cNvSpPr>
            <a:spLocks noGrp="1"/>
          </p:cNvSpPr>
          <p:nvPr>
            <p:ph type="subTitle" idx="1"/>
          </p:nvPr>
        </p:nvSpPr>
        <p:spPr>
          <a:xfrm>
            <a:off x="381000" y="1012167"/>
            <a:ext cx="8229600" cy="5007633"/>
          </a:xfrm>
        </p:spPr>
        <p:txBody>
          <a:bodyPr/>
          <a:lstStyle/>
          <a:p>
            <a:r>
              <a:rPr lang="en-US" dirty="0">
                <a:latin typeface="Calibri"/>
                <a:cs typeface="Calibri"/>
              </a:rPr>
              <a:t>Enter trainer names and contact info here</a:t>
            </a:r>
            <a:endParaRPr lang="en-US" dirty="0"/>
          </a:p>
          <a:p>
            <a:pPr>
              <a:spcBef>
                <a:spcPts val="0"/>
              </a:spcBef>
            </a:pPr>
            <a:endParaRPr lang="en-US" dirty="0"/>
          </a:p>
        </p:txBody>
      </p:sp>
    </p:spTree>
    <p:extLst>
      <p:ext uri="{BB962C8B-B14F-4D97-AF65-F5344CB8AC3E}">
        <p14:creationId xmlns:p14="http://schemas.microsoft.com/office/powerpoint/2010/main" val="293912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FF00"/>
                </a:solidFill>
              </a:rPr>
              <a:t>Question 3</a:t>
            </a:r>
          </a:p>
        </p:txBody>
      </p:sp>
      <p:sp>
        <p:nvSpPr>
          <p:cNvPr id="3" name="Content Placeholder 2"/>
          <p:cNvSpPr>
            <a:spLocks noGrp="1"/>
          </p:cNvSpPr>
          <p:nvPr>
            <p:ph idx="1"/>
          </p:nvPr>
        </p:nvSpPr>
        <p:spPr>
          <a:xfrm>
            <a:off x="228600" y="990600"/>
            <a:ext cx="8686800" cy="4876800"/>
          </a:xfrm>
        </p:spPr>
        <p:txBody>
          <a:bodyPr/>
          <a:lstStyle/>
          <a:p>
            <a:pPr marL="0" lvl="0" indent="0">
              <a:spcAft>
                <a:spcPts val="0"/>
              </a:spcAft>
              <a:buNone/>
            </a:pPr>
            <a:r>
              <a:rPr lang="en-US" dirty="0"/>
              <a:t>True or False: Confronting an adult about suicide (i.e., asking them if they are considering killing themselves) will only make them angry and increase the risk of them dying by suicide. </a:t>
            </a:r>
          </a:p>
          <a:p>
            <a:pPr marL="0" lvl="0" indent="0">
              <a:spcAft>
                <a:spcPts val="0"/>
              </a:spcAft>
              <a:buNone/>
            </a:pPr>
            <a:endParaRPr lang="en-US" dirty="0">
              <a:ea typeface="Calibri" panose="020F0502020204030204" pitchFamily="34"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A898A7EE-3D2F-9C4B-ABEE-9FE33B616F52}"/>
              </a:ext>
            </a:extLst>
          </p:cNvPr>
          <p:cNvSpPr txBox="1">
            <a:spLocks/>
          </p:cNvSpPr>
          <p:nvPr/>
        </p:nvSpPr>
        <p:spPr>
          <a:xfrm>
            <a:off x="6781800" y="63563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E17F1FD-29C3-4220-915C-9C71059786D3}" type="slidenum">
              <a:rPr lang="en-US" smtClean="0"/>
              <a:pPr/>
              <a:t>9</a:t>
            </a:fld>
            <a:endParaRPr lang="en-US" dirty="0"/>
          </a:p>
        </p:txBody>
      </p:sp>
    </p:spTree>
    <p:extLst>
      <p:ext uri="{BB962C8B-B14F-4D97-AF65-F5344CB8AC3E}">
        <p14:creationId xmlns:p14="http://schemas.microsoft.com/office/powerpoint/2010/main" val="2838069804"/>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outerShdw dist="56796" dir="3806097" algn="ctr" rotWithShape="0">
            <a:srgbClr val="000000"/>
          </a:outerShdw>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4400" b="1" i="0" u="none" strike="noStrike" cap="none" normalizeH="0" baseline="0" smtClean="0">
            <a:ln>
              <a:noFill/>
            </a:ln>
            <a:solidFill>
              <a:srgbClr val="FFCC00"/>
            </a:solidFill>
            <a:effectLst/>
            <a:latin typeface="Arial" charset="0"/>
          </a:defRPr>
        </a:defPPr>
      </a:lstStyle>
    </a:spDef>
    <a:ln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outerShdw dist="56796" dir="3806097" algn="ctr" rotWithShape="0">
            <a:srgbClr val="000000"/>
          </a:outerShdw>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4400" b="1" i="0" u="none" strike="noStrike" cap="none" normalizeH="0" baseline="0" smtClean="0">
            <a:ln>
              <a:noFill/>
            </a:ln>
            <a:solidFill>
              <a:srgbClr val="FFCC00"/>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5035</TotalTime>
  <Words>6359</Words>
  <Application>Microsoft Office PowerPoint</Application>
  <PresentationFormat>On-screen Show (4:3)</PresentationFormat>
  <Paragraphs>938</Paragraphs>
  <Slides>81</Slides>
  <Notes>81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81</vt:i4>
      </vt:variant>
    </vt:vector>
  </HeadingPairs>
  <TitlesOfParts>
    <vt:vector size="85" baseType="lpstr">
      <vt:lpstr>Arial</vt:lpstr>
      <vt:lpstr>Calibri</vt:lpstr>
      <vt:lpstr>Times New Roman</vt:lpstr>
      <vt:lpstr>1_Default Design</vt:lpstr>
      <vt:lpstr>Pacific Behavioral Health Collaborating Council Alcohol and Drug Counselor (ADC) Academy, Day 5 Course Review and Test-Taking Strategies  Enter location here Enter dates here</vt:lpstr>
      <vt:lpstr>Acknowledgements</vt:lpstr>
      <vt:lpstr>Disclaimer</vt:lpstr>
      <vt:lpstr>Agenda for Day 5 (1)</vt:lpstr>
      <vt:lpstr>Agenda for Day 5 (2)</vt:lpstr>
      <vt:lpstr>Agenda for Day 5 (3)</vt:lpstr>
      <vt:lpstr>Question 1</vt:lpstr>
      <vt:lpstr>Question 2</vt:lpstr>
      <vt:lpstr>Question 3</vt:lpstr>
      <vt:lpstr>Question 4</vt:lpstr>
      <vt:lpstr>Question 5</vt:lpstr>
      <vt:lpstr>Question 6</vt:lpstr>
      <vt:lpstr>Question 7</vt:lpstr>
      <vt:lpstr>Question 8</vt:lpstr>
      <vt:lpstr>Question 9</vt:lpstr>
      <vt:lpstr>Question 10</vt:lpstr>
      <vt:lpstr>Question 11</vt:lpstr>
      <vt:lpstr>Question 12</vt:lpstr>
      <vt:lpstr>Question 13</vt:lpstr>
      <vt:lpstr>Question 14</vt:lpstr>
      <vt:lpstr>Question 15</vt:lpstr>
      <vt:lpstr>Question 16</vt:lpstr>
      <vt:lpstr>Question 17</vt:lpstr>
      <vt:lpstr>Question 18</vt:lpstr>
      <vt:lpstr>Question 19</vt:lpstr>
      <vt:lpstr>Question 20</vt:lpstr>
      <vt:lpstr>Question 21</vt:lpstr>
      <vt:lpstr>Question 22</vt:lpstr>
      <vt:lpstr>Question 23</vt:lpstr>
      <vt:lpstr>Question 24</vt:lpstr>
      <vt:lpstr>Question 25</vt:lpstr>
      <vt:lpstr>Question 26</vt:lpstr>
      <vt:lpstr>Question 27</vt:lpstr>
      <vt:lpstr>Question 28</vt:lpstr>
      <vt:lpstr>Question 29</vt:lpstr>
      <vt:lpstr>Question 30</vt:lpstr>
      <vt:lpstr>Question 31</vt:lpstr>
      <vt:lpstr>Question 32</vt:lpstr>
      <vt:lpstr>Question 33</vt:lpstr>
      <vt:lpstr>Question 34</vt:lpstr>
      <vt:lpstr>Question 35</vt:lpstr>
      <vt:lpstr>Question 36</vt:lpstr>
      <vt:lpstr>Question 37</vt:lpstr>
      <vt:lpstr>Question 38</vt:lpstr>
      <vt:lpstr>Question 39</vt:lpstr>
      <vt:lpstr>Question 40</vt:lpstr>
      <vt:lpstr>Results</vt:lpstr>
      <vt:lpstr>Agenda for Day 5 (4)</vt:lpstr>
      <vt:lpstr>Test-Taking Strategies</vt:lpstr>
      <vt:lpstr>Agenda for Day 5 (5)</vt:lpstr>
      <vt:lpstr>Addiction </vt:lpstr>
      <vt:lpstr>The Role of Neurotransmitters  and Addiction </vt:lpstr>
      <vt:lpstr>Cognitive Effects and Chronic Substance Use </vt:lpstr>
      <vt:lpstr>Classifying Psychoactive Drugs</vt:lpstr>
      <vt:lpstr>Basic Facts about Alcohol</vt:lpstr>
      <vt:lpstr>Basic Facts about Opioids</vt:lpstr>
      <vt:lpstr>Basic Facts about Sedative-Hypnotics</vt:lpstr>
      <vt:lpstr>Basic Facts about Cannabinoids</vt:lpstr>
      <vt:lpstr>Basic Facts about Stimulants</vt:lpstr>
      <vt:lpstr>Basic Facts about Hallucinogens </vt:lpstr>
      <vt:lpstr>Basic Facts about Inhalants</vt:lpstr>
      <vt:lpstr>DSM-5 Criteria and  Substance Use Disorders </vt:lpstr>
      <vt:lpstr>Core Function of Screening</vt:lpstr>
      <vt:lpstr>Core Function of Intake</vt:lpstr>
      <vt:lpstr>Core Function of Orientation</vt:lpstr>
      <vt:lpstr>Core Function of Assessment</vt:lpstr>
      <vt:lpstr>Core Function of Treatment Planning</vt:lpstr>
      <vt:lpstr>Core Function of Counseling</vt:lpstr>
      <vt:lpstr>Core Function of Case Management</vt:lpstr>
      <vt:lpstr>Core Function of Crisis Intervention</vt:lpstr>
      <vt:lpstr>Core Function of Client and  Family Education</vt:lpstr>
      <vt:lpstr>Core Function of Referral</vt:lpstr>
      <vt:lpstr>Core Function of Report and  Record Keeping</vt:lpstr>
      <vt:lpstr>Core Function of Consultation</vt:lpstr>
      <vt:lpstr>HIV and AIDS</vt:lpstr>
      <vt:lpstr>HIV Transmission and Treatment</vt:lpstr>
      <vt:lpstr>Sexually Transmitted Infections (STI)</vt:lpstr>
      <vt:lpstr>Hepatitis A, B, and C</vt:lpstr>
      <vt:lpstr>Genital Warts and Gonorrhea</vt:lpstr>
      <vt:lpstr>Questions and Next Steps</vt:lpstr>
      <vt:lpstr>Thank you!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jpeck</dc:creator>
  <cp:lastModifiedBy>Beth A Rutkowski</cp:lastModifiedBy>
  <cp:revision>790</cp:revision>
  <dcterms:created xsi:type="dcterms:W3CDTF">2016-02-10T22:43:00Z</dcterms:created>
  <dcterms:modified xsi:type="dcterms:W3CDTF">2020-04-01T19:42:16Z</dcterms:modified>
</cp:coreProperties>
</file>